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801600" cy="9601200" type="A3"/>
  <p:notesSz cx="14681200" cy="10382250"/>
  <p:defaultTextStyle>
    <a:defPPr>
      <a:defRPr lang="ja-JP"/>
    </a:defPPr>
    <a:lvl1pPr marL="0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1pPr>
    <a:lvl2pPr marL="408645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2pPr>
    <a:lvl3pPr marL="817291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3pPr>
    <a:lvl4pPr marL="1225936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4pPr>
    <a:lvl5pPr marL="1634581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5pPr>
    <a:lvl6pPr marL="2043227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6pPr>
    <a:lvl7pPr marL="2451872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7pPr>
    <a:lvl8pPr marL="2860518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8pPr>
    <a:lvl9pPr marL="3269163" algn="l" defTabSz="817291" rtl="0" eaLnBrk="1" latinLnBrk="0" hangingPunct="1">
      <a:defRPr kumimoji="1" sz="16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3" userDrawn="1">
          <p15:clr>
            <a:srgbClr val="A4A3A4"/>
          </p15:clr>
        </p15:guide>
        <p15:guide id="2" pos="18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浜田元気" initials="浜田元気" lastIdx="1" clrIdx="0">
    <p:extLst>
      <p:ext uri="{19B8F6BF-5375-455C-9EA6-DF929625EA0E}">
        <p15:presenceInfo xmlns:p15="http://schemas.microsoft.com/office/powerpoint/2012/main" userId="浜田元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22" y="36"/>
      </p:cViewPr>
      <p:guideLst>
        <p:guide orient="horz" pos="2663"/>
        <p:guide pos="18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1"/>
            <a:ext cx="108813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080" y="384048"/>
            <a:ext cx="1152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2208276"/>
            <a:ext cx="1152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247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247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247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98678">
        <a:defRPr>
          <a:latin typeface="+mn-lt"/>
          <a:ea typeface="+mn-ea"/>
          <a:cs typeface="+mn-cs"/>
        </a:defRPr>
      </a:lvl2pPr>
      <a:lvl3pPr marL="797357">
        <a:defRPr>
          <a:latin typeface="+mn-lt"/>
          <a:ea typeface="+mn-ea"/>
          <a:cs typeface="+mn-cs"/>
        </a:defRPr>
      </a:lvl3pPr>
      <a:lvl4pPr marL="1196035">
        <a:defRPr>
          <a:latin typeface="+mn-lt"/>
          <a:ea typeface="+mn-ea"/>
          <a:cs typeface="+mn-cs"/>
        </a:defRPr>
      </a:lvl4pPr>
      <a:lvl5pPr marL="1594714">
        <a:defRPr>
          <a:latin typeface="+mn-lt"/>
          <a:ea typeface="+mn-ea"/>
          <a:cs typeface="+mn-cs"/>
        </a:defRPr>
      </a:lvl5pPr>
      <a:lvl6pPr marL="1993392">
        <a:defRPr>
          <a:latin typeface="+mn-lt"/>
          <a:ea typeface="+mn-ea"/>
          <a:cs typeface="+mn-cs"/>
        </a:defRPr>
      </a:lvl6pPr>
      <a:lvl7pPr marL="2392070">
        <a:defRPr>
          <a:latin typeface="+mn-lt"/>
          <a:ea typeface="+mn-ea"/>
          <a:cs typeface="+mn-cs"/>
        </a:defRPr>
      </a:lvl7pPr>
      <a:lvl8pPr marL="2790749">
        <a:defRPr>
          <a:latin typeface="+mn-lt"/>
          <a:ea typeface="+mn-ea"/>
          <a:cs typeface="+mn-cs"/>
        </a:defRPr>
      </a:lvl8pPr>
      <a:lvl9pPr marL="318942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98678">
        <a:defRPr>
          <a:latin typeface="+mn-lt"/>
          <a:ea typeface="+mn-ea"/>
          <a:cs typeface="+mn-cs"/>
        </a:defRPr>
      </a:lvl2pPr>
      <a:lvl3pPr marL="797357">
        <a:defRPr>
          <a:latin typeface="+mn-lt"/>
          <a:ea typeface="+mn-ea"/>
          <a:cs typeface="+mn-cs"/>
        </a:defRPr>
      </a:lvl3pPr>
      <a:lvl4pPr marL="1196035">
        <a:defRPr>
          <a:latin typeface="+mn-lt"/>
          <a:ea typeface="+mn-ea"/>
          <a:cs typeface="+mn-cs"/>
        </a:defRPr>
      </a:lvl4pPr>
      <a:lvl5pPr marL="1594714">
        <a:defRPr>
          <a:latin typeface="+mn-lt"/>
          <a:ea typeface="+mn-ea"/>
          <a:cs typeface="+mn-cs"/>
        </a:defRPr>
      </a:lvl5pPr>
      <a:lvl6pPr marL="1993392">
        <a:defRPr>
          <a:latin typeface="+mn-lt"/>
          <a:ea typeface="+mn-ea"/>
          <a:cs typeface="+mn-cs"/>
        </a:defRPr>
      </a:lvl6pPr>
      <a:lvl7pPr marL="2392070">
        <a:defRPr>
          <a:latin typeface="+mn-lt"/>
          <a:ea typeface="+mn-ea"/>
          <a:cs typeface="+mn-cs"/>
        </a:defRPr>
      </a:lvl7pPr>
      <a:lvl8pPr marL="2790749">
        <a:defRPr>
          <a:latin typeface="+mn-lt"/>
          <a:ea typeface="+mn-ea"/>
          <a:cs typeface="+mn-cs"/>
        </a:defRPr>
      </a:lvl8pPr>
      <a:lvl9pPr marL="318942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object 77">
            <a:extLst>
              <a:ext uri="{FF2B5EF4-FFF2-40B4-BE49-F238E27FC236}">
                <a16:creationId xmlns:a16="http://schemas.microsoft.com/office/drawing/2014/main" id="{994FC48B-A0FA-4582-A531-B67E7793B522}"/>
              </a:ext>
            </a:extLst>
          </p:cNvPr>
          <p:cNvSpPr/>
          <p:nvPr/>
        </p:nvSpPr>
        <p:spPr>
          <a:xfrm>
            <a:off x="5512815" y="8437778"/>
            <a:ext cx="1321521" cy="612075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pic>
        <p:nvPicPr>
          <p:cNvPr id="342" name="図 341" descr="図形, 四角形&#10;&#10;自動的に生成された説明">
            <a:extLst>
              <a:ext uri="{FF2B5EF4-FFF2-40B4-BE49-F238E27FC236}">
                <a16:creationId xmlns:a16="http://schemas.microsoft.com/office/drawing/2014/main" id="{6BEB3A51-D9B9-443A-ACB9-D30B3CF01A9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563135"/>
            <a:ext cx="12496800" cy="3024510"/>
          </a:xfrm>
          <a:prstGeom prst="rect">
            <a:avLst/>
          </a:prstGeom>
        </p:spPr>
      </p:pic>
      <p:graphicFrame>
        <p:nvGraphicFramePr>
          <p:cNvPr id="114" name="表 260">
            <a:extLst>
              <a:ext uri="{FF2B5EF4-FFF2-40B4-BE49-F238E27FC236}">
                <a16:creationId xmlns:a16="http://schemas.microsoft.com/office/drawing/2014/main" id="{035E4177-4A7B-4B20-85D5-E13E4EDFB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62660"/>
              </p:ext>
            </p:extLst>
          </p:nvPr>
        </p:nvGraphicFramePr>
        <p:xfrm>
          <a:off x="1140642" y="6801865"/>
          <a:ext cx="10808798" cy="2644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5517">
                  <a:extLst>
                    <a:ext uri="{9D8B030D-6E8A-4147-A177-3AD203B41FA5}">
                      <a16:colId xmlns:a16="http://schemas.microsoft.com/office/drawing/2014/main" val="32791219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242645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724314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69061565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79409398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604975622"/>
                    </a:ext>
                  </a:extLst>
                </a:gridCol>
                <a:gridCol w="1579481">
                  <a:extLst>
                    <a:ext uri="{9D8B030D-6E8A-4147-A177-3AD203B41FA5}">
                      <a16:colId xmlns:a16="http://schemas.microsoft.com/office/drawing/2014/main" val="173296811"/>
                    </a:ext>
                  </a:extLst>
                </a:gridCol>
              </a:tblGrid>
              <a:tr h="3250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火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水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木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土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日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5956110"/>
                  </a:ext>
                </a:extLst>
              </a:tr>
              <a:tr h="231936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kern="1200" dirty="0">
                        <a:solidFill>
                          <a:schemeClr val="tx1"/>
                        </a:solidFill>
                        <a:latin typeface="HGP創英角ﾎﾟｯﾌﾟ体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532888"/>
                  </a:ext>
                </a:extLst>
              </a:tr>
            </a:tbl>
          </a:graphicData>
        </a:graphic>
      </p:graphicFrame>
      <p:sp>
        <p:nvSpPr>
          <p:cNvPr id="419" name="object 77">
            <a:extLst>
              <a:ext uri="{FF2B5EF4-FFF2-40B4-BE49-F238E27FC236}">
                <a16:creationId xmlns:a16="http://schemas.microsoft.com/office/drawing/2014/main" id="{F311666F-D118-447F-953A-CFBB2B59DD05}"/>
              </a:ext>
            </a:extLst>
          </p:cNvPr>
          <p:cNvSpPr/>
          <p:nvPr/>
        </p:nvSpPr>
        <p:spPr>
          <a:xfrm>
            <a:off x="7168325" y="7182785"/>
            <a:ext cx="1341533" cy="587065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20" name="object 285">
            <a:extLst>
              <a:ext uri="{FF2B5EF4-FFF2-40B4-BE49-F238E27FC236}">
                <a16:creationId xmlns:a16="http://schemas.microsoft.com/office/drawing/2014/main" id="{02785BA9-B9F4-47B0-A3D4-9B31ECB35394}"/>
              </a:ext>
            </a:extLst>
          </p:cNvPr>
          <p:cNvSpPr/>
          <p:nvPr/>
        </p:nvSpPr>
        <p:spPr>
          <a:xfrm>
            <a:off x="9580603" y="13314742"/>
            <a:ext cx="2254608" cy="651237"/>
          </a:xfrm>
          <a:custGeom>
            <a:avLst/>
            <a:gdLst/>
            <a:ahLst/>
            <a:cxnLst/>
            <a:rect l="l" t="t" r="r" b="b"/>
            <a:pathLst>
              <a:path w="927100" h="520700">
                <a:moveTo>
                  <a:pt x="840232" y="0"/>
                </a:moveTo>
                <a:lnTo>
                  <a:pt x="86741" y="0"/>
                </a:lnTo>
                <a:lnTo>
                  <a:pt x="52988" y="6802"/>
                </a:lnTo>
                <a:lnTo>
                  <a:pt x="25415" y="25368"/>
                </a:lnTo>
                <a:lnTo>
                  <a:pt x="6820" y="52935"/>
                </a:lnTo>
                <a:lnTo>
                  <a:pt x="0" y="86740"/>
                </a:lnTo>
                <a:lnTo>
                  <a:pt x="0" y="433704"/>
                </a:lnTo>
                <a:lnTo>
                  <a:pt x="6820" y="467457"/>
                </a:lnTo>
                <a:lnTo>
                  <a:pt x="25415" y="495030"/>
                </a:lnTo>
                <a:lnTo>
                  <a:pt x="52988" y="513625"/>
                </a:lnTo>
                <a:lnTo>
                  <a:pt x="86741" y="520445"/>
                </a:lnTo>
                <a:lnTo>
                  <a:pt x="840232" y="520445"/>
                </a:lnTo>
                <a:lnTo>
                  <a:pt x="873984" y="513625"/>
                </a:lnTo>
                <a:lnTo>
                  <a:pt x="901557" y="495030"/>
                </a:lnTo>
                <a:lnTo>
                  <a:pt x="920152" y="467457"/>
                </a:lnTo>
                <a:lnTo>
                  <a:pt x="926973" y="433704"/>
                </a:lnTo>
                <a:lnTo>
                  <a:pt x="926973" y="86740"/>
                </a:lnTo>
                <a:lnTo>
                  <a:pt x="920152" y="52935"/>
                </a:lnTo>
                <a:lnTo>
                  <a:pt x="901557" y="25368"/>
                </a:lnTo>
                <a:lnTo>
                  <a:pt x="873984" y="6802"/>
                </a:lnTo>
                <a:lnTo>
                  <a:pt x="84023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21" name="object 77">
            <a:extLst>
              <a:ext uri="{FF2B5EF4-FFF2-40B4-BE49-F238E27FC236}">
                <a16:creationId xmlns:a16="http://schemas.microsoft.com/office/drawing/2014/main" id="{0A13C512-0179-4DDE-AC05-0AA877EFA183}"/>
              </a:ext>
            </a:extLst>
          </p:cNvPr>
          <p:cNvSpPr/>
          <p:nvPr/>
        </p:nvSpPr>
        <p:spPr>
          <a:xfrm>
            <a:off x="7199016" y="8486426"/>
            <a:ext cx="1341533" cy="587065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1" name="object 285">
            <a:extLst>
              <a:ext uri="{FF2B5EF4-FFF2-40B4-BE49-F238E27FC236}">
                <a16:creationId xmlns:a16="http://schemas.microsoft.com/office/drawing/2014/main" id="{A4759F21-D85C-4190-BB23-F19C27E3B25A}"/>
              </a:ext>
            </a:extLst>
          </p:cNvPr>
          <p:cNvSpPr/>
          <p:nvPr/>
        </p:nvSpPr>
        <p:spPr>
          <a:xfrm>
            <a:off x="1326322" y="7857420"/>
            <a:ext cx="1334428" cy="529343"/>
          </a:xfrm>
          <a:custGeom>
            <a:avLst/>
            <a:gdLst/>
            <a:ahLst/>
            <a:cxnLst/>
            <a:rect l="l" t="t" r="r" b="b"/>
            <a:pathLst>
              <a:path w="927100" h="520700">
                <a:moveTo>
                  <a:pt x="840232" y="0"/>
                </a:moveTo>
                <a:lnTo>
                  <a:pt x="86741" y="0"/>
                </a:lnTo>
                <a:lnTo>
                  <a:pt x="52988" y="6802"/>
                </a:lnTo>
                <a:lnTo>
                  <a:pt x="25415" y="25368"/>
                </a:lnTo>
                <a:lnTo>
                  <a:pt x="6820" y="52935"/>
                </a:lnTo>
                <a:lnTo>
                  <a:pt x="0" y="86740"/>
                </a:lnTo>
                <a:lnTo>
                  <a:pt x="0" y="433704"/>
                </a:lnTo>
                <a:lnTo>
                  <a:pt x="6820" y="467457"/>
                </a:lnTo>
                <a:lnTo>
                  <a:pt x="25415" y="495030"/>
                </a:lnTo>
                <a:lnTo>
                  <a:pt x="52988" y="513625"/>
                </a:lnTo>
                <a:lnTo>
                  <a:pt x="86741" y="520445"/>
                </a:lnTo>
                <a:lnTo>
                  <a:pt x="840232" y="520445"/>
                </a:lnTo>
                <a:lnTo>
                  <a:pt x="873984" y="513625"/>
                </a:lnTo>
                <a:lnTo>
                  <a:pt x="901557" y="495030"/>
                </a:lnTo>
                <a:lnTo>
                  <a:pt x="920152" y="467457"/>
                </a:lnTo>
                <a:lnTo>
                  <a:pt x="926973" y="433704"/>
                </a:lnTo>
                <a:lnTo>
                  <a:pt x="926973" y="86740"/>
                </a:lnTo>
                <a:lnTo>
                  <a:pt x="920152" y="52935"/>
                </a:lnTo>
                <a:lnTo>
                  <a:pt x="901557" y="25368"/>
                </a:lnTo>
                <a:lnTo>
                  <a:pt x="873984" y="6802"/>
                </a:lnTo>
                <a:lnTo>
                  <a:pt x="84023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7" name="object 322">
            <a:extLst>
              <a:ext uri="{FF2B5EF4-FFF2-40B4-BE49-F238E27FC236}">
                <a16:creationId xmlns:a16="http://schemas.microsoft.com/office/drawing/2014/main" id="{E6BD59EF-4621-42F5-8CCB-0E83D114366B}"/>
              </a:ext>
            </a:extLst>
          </p:cNvPr>
          <p:cNvSpPr/>
          <p:nvPr/>
        </p:nvSpPr>
        <p:spPr>
          <a:xfrm>
            <a:off x="5482923" y="7267009"/>
            <a:ext cx="1351882" cy="526917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5" name="object 77">
            <a:extLst>
              <a:ext uri="{FF2B5EF4-FFF2-40B4-BE49-F238E27FC236}">
                <a16:creationId xmlns:a16="http://schemas.microsoft.com/office/drawing/2014/main" id="{F91CC5B3-720A-4AE6-901B-64D27E03330B}"/>
              </a:ext>
            </a:extLst>
          </p:cNvPr>
          <p:cNvSpPr/>
          <p:nvPr/>
        </p:nvSpPr>
        <p:spPr>
          <a:xfrm>
            <a:off x="3781580" y="8575055"/>
            <a:ext cx="1270964" cy="612075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4" name="object 77">
            <a:extLst>
              <a:ext uri="{FF2B5EF4-FFF2-40B4-BE49-F238E27FC236}">
                <a16:creationId xmlns:a16="http://schemas.microsoft.com/office/drawing/2014/main" id="{E4B5B89C-4395-4320-AE06-B9C24F6B1585}"/>
              </a:ext>
            </a:extLst>
          </p:cNvPr>
          <p:cNvSpPr/>
          <p:nvPr/>
        </p:nvSpPr>
        <p:spPr>
          <a:xfrm>
            <a:off x="3769399" y="7888545"/>
            <a:ext cx="1313825" cy="606351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3" name="object 77">
            <a:extLst>
              <a:ext uri="{FF2B5EF4-FFF2-40B4-BE49-F238E27FC236}">
                <a16:creationId xmlns:a16="http://schemas.microsoft.com/office/drawing/2014/main" id="{14D813AF-9D22-4C25-8602-B41F40D1FE54}"/>
              </a:ext>
            </a:extLst>
          </p:cNvPr>
          <p:cNvSpPr/>
          <p:nvPr/>
        </p:nvSpPr>
        <p:spPr>
          <a:xfrm>
            <a:off x="3781580" y="7231356"/>
            <a:ext cx="1302525" cy="597051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05" name="object 322">
            <a:extLst>
              <a:ext uri="{FF2B5EF4-FFF2-40B4-BE49-F238E27FC236}">
                <a16:creationId xmlns:a16="http://schemas.microsoft.com/office/drawing/2014/main" id="{8A62915B-2462-41BA-A35F-BAE18E24F302}"/>
              </a:ext>
            </a:extLst>
          </p:cNvPr>
          <p:cNvSpPr/>
          <p:nvPr/>
        </p:nvSpPr>
        <p:spPr>
          <a:xfrm>
            <a:off x="7163531" y="7881834"/>
            <a:ext cx="1351882" cy="526917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04" name="object 322">
            <a:extLst>
              <a:ext uri="{FF2B5EF4-FFF2-40B4-BE49-F238E27FC236}">
                <a16:creationId xmlns:a16="http://schemas.microsoft.com/office/drawing/2014/main" id="{5A924AAE-346E-4619-B538-74FA8766581D}"/>
              </a:ext>
            </a:extLst>
          </p:cNvPr>
          <p:cNvSpPr/>
          <p:nvPr/>
        </p:nvSpPr>
        <p:spPr>
          <a:xfrm>
            <a:off x="5477881" y="7853994"/>
            <a:ext cx="1351882" cy="526917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 dirty="0"/>
          </a:p>
        </p:txBody>
      </p:sp>
      <p:sp>
        <p:nvSpPr>
          <p:cNvPr id="403" name="object 322">
            <a:extLst>
              <a:ext uri="{FF2B5EF4-FFF2-40B4-BE49-F238E27FC236}">
                <a16:creationId xmlns:a16="http://schemas.microsoft.com/office/drawing/2014/main" id="{BAB59B2F-8E08-4240-890A-BFADBA46338E}"/>
              </a:ext>
            </a:extLst>
          </p:cNvPr>
          <p:cNvSpPr/>
          <p:nvPr/>
        </p:nvSpPr>
        <p:spPr>
          <a:xfrm>
            <a:off x="1343970" y="8496602"/>
            <a:ext cx="1351882" cy="526917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02" name="object 322">
            <a:extLst>
              <a:ext uri="{FF2B5EF4-FFF2-40B4-BE49-F238E27FC236}">
                <a16:creationId xmlns:a16="http://schemas.microsoft.com/office/drawing/2014/main" id="{E35638AD-2F28-47ED-B398-1D536A39919E}"/>
              </a:ext>
            </a:extLst>
          </p:cNvPr>
          <p:cNvSpPr/>
          <p:nvPr/>
        </p:nvSpPr>
        <p:spPr>
          <a:xfrm>
            <a:off x="-1484787" y="6045083"/>
            <a:ext cx="1351882" cy="526917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99" name="object 322">
            <a:extLst>
              <a:ext uri="{FF2B5EF4-FFF2-40B4-BE49-F238E27FC236}">
                <a16:creationId xmlns:a16="http://schemas.microsoft.com/office/drawing/2014/main" id="{F51E8E69-0B53-4F4F-A9F5-6044C212F99D}"/>
              </a:ext>
            </a:extLst>
          </p:cNvPr>
          <p:cNvSpPr/>
          <p:nvPr/>
        </p:nvSpPr>
        <p:spPr>
          <a:xfrm>
            <a:off x="1320427" y="7270652"/>
            <a:ext cx="1331877" cy="542221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" name="object 2"/>
          <p:cNvSpPr txBox="1"/>
          <p:nvPr/>
        </p:nvSpPr>
        <p:spPr>
          <a:xfrm>
            <a:off x="660356" y="1287004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10:00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356" y="1689545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11:00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356" y="2092419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12:00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356" y="2494961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13:00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356" y="2897502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14:00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0356" y="3299933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15:00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356" y="3702475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16:00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356" y="4105349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17:00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0356" y="4507891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18:00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0356" y="4910432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19:00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0356" y="5312974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20:00</a:t>
            </a:r>
            <a:endParaRPr sz="959">
              <a:latin typeface="ＭＳ Ｐゴシック"/>
              <a:cs typeface="ＭＳ Ｐゴシック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0356" y="5728583"/>
            <a:ext cx="296231" cy="158227"/>
          </a:xfrm>
          <a:prstGeom prst="rect">
            <a:avLst/>
          </a:prstGeom>
        </p:spPr>
        <p:txBody>
          <a:bodyPr vert="horz" wrap="square" lIns="0" tIns="10520" rIns="0" bIns="0" rtlCol="0">
            <a:spAutoFit/>
          </a:bodyPr>
          <a:lstStyle/>
          <a:p>
            <a:pPr marL="11074">
              <a:spcBef>
                <a:spcPts val="83"/>
              </a:spcBef>
            </a:pPr>
            <a:r>
              <a:rPr sz="959" b="1" dirty="0">
                <a:latin typeface="ＭＳ Ｐゴシック"/>
                <a:cs typeface="ＭＳ Ｐゴシック"/>
              </a:rPr>
              <a:t>21:00</a:t>
            </a:r>
            <a:endParaRPr sz="959">
              <a:latin typeface="ＭＳ Ｐゴシック"/>
              <a:cs typeface="ＭＳ Ｐゴシック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107726" y="722682"/>
            <a:ext cx="10871947" cy="5713655"/>
            <a:chOff x="1460627" y="1559814"/>
            <a:chExt cx="12468225" cy="6552565"/>
          </a:xfrm>
        </p:grpSpPr>
        <p:sp>
          <p:nvSpPr>
            <p:cNvPr id="18" name="object 18"/>
            <p:cNvSpPr/>
            <p:nvPr/>
          </p:nvSpPr>
          <p:spPr>
            <a:xfrm>
              <a:off x="2423160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19" name="object 19"/>
            <p:cNvSpPr/>
            <p:nvPr/>
          </p:nvSpPr>
          <p:spPr>
            <a:xfrm>
              <a:off x="2422398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4" h="154305">
                  <a:moveTo>
                    <a:pt x="11836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6" y="153885"/>
                  </a:lnTo>
                  <a:lnTo>
                    <a:pt x="118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0" name="object 20"/>
            <p:cNvSpPr/>
            <p:nvPr/>
          </p:nvSpPr>
          <p:spPr>
            <a:xfrm>
              <a:off x="1485138" y="1917192"/>
              <a:ext cx="1880870" cy="0"/>
            </a:xfrm>
            <a:custGeom>
              <a:avLst/>
              <a:gdLst/>
              <a:ahLst/>
              <a:cxnLst/>
              <a:rect l="l" t="t" r="r" b="b"/>
              <a:pathLst>
                <a:path w="1880870">
                  <a:moveTo>
                    <a:pt x="0" y="0"/>
                  </a:moveTo>
                  <a:lnTo>
                    <a:pt x="188048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1" name="object 21"/>
            <p:cNvSpPr/>
            <p:nvPr/>
          </p:nvSpPr>
          <p:spPr>
            <a:xfrm>
              <a:off x="1484376" y="1916404"/>
              <a:ext cx="1882139" cy="12065"/>
            </a:xfrm>
            <a:custGeom>
              <a:avLst/>
              <a:gdLst/>
              <a:ahLst/>
              <a:cxnLst/>
              <a:rect l="l" t="t" r="r" b="b"/>
              <a:pathLst>
                <a:path w="1882139" h="12064">
                  <a:moveTo>
                    <a:pt x="1882013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1882013" y="11836"/>
                  </a:lnTo>
                  <a:lnTo>
                    <a:pt x="18820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2" name="object 22"/>
            <p:cNvSpPr/>
            <p:nvPr/>
          </p:nvSpPr>
          <p:spPr>
            <a:xfrm>
              <a:off x="3402711" y="1917192"/>
              <a:ext cx="918844" cy="0"/>
            </a:xfrm>
            <a:custGeom>
              <a:avLst/>
              <a:gdLst/>
              <a:ahLst/>
              <a:cxnLst/>
              <a:rect l="l" t="t" r="r" b="b"/>
              <a:pathLst>
                <a:path w="918845">
                  <a:moveTo>
                    <a:pt x="0" y="0"/>
                  </a:moveTo>
                  <a:lnTo>
                    <a:pt x="9188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3" name="object 23"/>
            <p:cNvSpPr/>
            <p:nvPr/>
          </p:nvSpPr>
          <p:spPr>
            <a:xfrm>
              <a:off x="3401949" y="1916404"/>
              <a:ext cx="920750" cy="12065"/>
            </a:xfrm>
            <a:custGeom>
              <a:avLst/>
              <a:gdLst/>
              <a:ahLst/>
              <a:cxnLst/>
              <a:rect l="l" t="t" r="r" b="b"/>
              <a:pathLst>
                <a:path w="920750" h="12064">
                  <a:moveTo>
                    <a:pt x="920318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920318" y="11836"/>
                  </a:lnTo>
                  <a:lnTo>
                    <a:pt x="9203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4" name="object 24"/>
            <p:cNvSpPr/>
            <p:nvPr/>
          </p:nvSpPr>
          <p:spPr>
            <a:xfrm>
              <a:off x="5290947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5" name="object 25"/>
            <p:cNvSpPr/>
            <p:nvPr/>
          </p:nvSpPr>
          <p:spPr>
            <a:xfrm>
              <a:off x="5290185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4" h="154305">
                  <a:moveTo>
                    <a:pt x="11836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6" y="153885"/>
                  </a:lnTo>
                  <a:lnTo>
                    <a:pt x="118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6" name="object 26"/>
            <p:cNvSpPr/>
            <p:nvPr/>
          </p:nvSpPr>
          <p:spPr>
            <a:xfrm>
              <a:off x="4358766" y="1917192"/>
              <a:ext cx="1875155" cy="0"/>
            </a:xfrm>
            <a:custGeom>
              <a:avLst/>
              <a:gdLst/>
              <a:ahLst/>
              <a:cxnLst/>
              <a:rect l="l" t="t" r="r" b="b"/>
              <a:pathLst>
                <a:path w="1875154">
                  <a:moveTo>
                    <a:pt x="0" y="0"/>
                  </a:moveTo>
                  <a:lnTo>
                    <a:pt x="187464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7" name="object 27"/>
            <p:cNvSpPr/>
            <p:nvPr/>
          </p:nvSpPr>
          <p:spPr>
            <a:xfrm>
              <a:off x="4358005" y="1916404"/>
              <a:ext cx="1876425" cy="12065"/>
            </a:xfrm>
            <a:custGeom>
              <a:avLst/>
              <a:gdLst/>
              <a:ahLst/>
              <a:cxnLst/>
              <a:rect l="l" t="t" r="r" b="b"/>
              <a:pathLst>
                <a:path w="1876425" h="12064">
                  <a:moveTo>
                    <a:pt x="1876171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1876171" y="11836"/>
                  </a:lnTo>
                  <a:lnTo>
                    <a:pt x="18761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8" name="object 28"/>
            <p:cNvSpPr/>
            <p:nvPr/>
          </p:nvSpPr>
          <p:spPr>
            <a:xfrm>
              <a:off x="7202550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29" name="object 29"/>
            <p:cNvSpPr/>
            <p:nvPr/>
          </p:nvSpPr>
          <p:spPr>
            <a:xfrm>
              <a:off x="7201916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5" h="154305">
                  <a:moveTo>
                    <a:pt x="11837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7" y="153885"/>
                  </a:lnTo>
                  <a:lnTo>
                    <a:pt x="11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0" name="object 30"/>
            <p:cNvSpPr/>
            <p:nvPr/>
          </p:nvSpPr>
          <p:spPr>
            <a:xfrm>
              <a:off x="6270498" y="1917192"/>
              <a:ext cx="1875155" cy="0"/>
            </a:xfrm>
            <a:custGeom>
              <a:avLst/>
              <a:gdLst/>
              <a:ahLst/>
              <a:cxnLst/>
              <a:rect l="l" t="t" r="r" b="b"/>
              <a:pathLst>
                <a:path w="1875154">
                  <a:moveTo>
                    <a:pt x="0" y="0"/>
                  </a:moveTo>
                  <a:lnTo>
                    <a:pt x="187490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1" name="object 31"/>
            <p:cNvSpPr/>
            <p:nvPr/>
          </p:nvSpPr>
          <p:spPr>
            <a:xfrm>
              <a:off x="6269736" y="1916404"/>
              <a:ext cx="1876425" cy="12065"/>
            </a:xfrm>
            <a:custGeom>
              <a:avLst/>
              <a:gdLst/>
              <a:ahLst/>
              <a:cxnLst/>
              <a:rect l="l" t="t" r="r" b="b"/>
              <a:pathLst>
                <a:path w="1876425" h="12064">
                  <a:moveTo>
                    <a:pt x="1876425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1876425" y="11836"/>
                  </a:lnTo>
                  <a:lnTo>
                    <a:pt x="18764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2" name="object 32"/>
            <p:cNvSpPr/>
            <p:nvPr/>
          </p:nvSpPr>
          <p:spPr>
            <a:xfrm>
              <a:off x="9114535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3" name="object 33"/>
            <p:cNvSpPr/>
            <p:nvPr/>
          </p:nvSpPr>
          <p:spPr>
            <a:xfrm>
              <a:off x="9113773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5" h="154305">
                  <a:moveTo>
                    <a:pt x="11836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6" y="153885"/>
                  </a:lnTo>
                  <a:lnTo>
                    <a:pt x="118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4" name="object 34"/>
            <p:cNvSpPr/>
            <p:nvPr/>
          </p:nvSpPr>
          <p:spPr>
            <a:xfrm>
              <a:off x="8182356" y="1917192"/>
              <a:ext cx="1875155" cy="0"/>
            </a:xfrm>
            <a:custGeom>
              <a:avLst/>
              <a:gdLst/>
              <a:ahLst/>
              <a:cxnLst/>
              <a:rect l="l" t="t" r="r" b="b"/>
              <a:pathLst>
                <a:path w="1875154">
                  <a:moveTo>
                    <a:pt x="0" y="0"/>
                  </a:moveTo>
                  <a:lnTo>
                    <a:pt x="187477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5" name="object 35"/>
            <p:cNvSpPr/>
            <p:nvPr/>
          </p:nvSpPr>
          <p:spPr>
            <a:xfrm>
              <a:off x="8181720" y="1916404"/>
              <a:ext cx="1876425" cy="12065"/>
            </a:xfrm>
            <a:custGeom>
              <a:avLst/>
              <a:gdLst/>
              <a:ahLst/>
              <a:cxnLst/>
              <a:rect l="l" t="t" r="r" b="b"/>
              <a:pathLst>
                <a:path w="1876425" h="12064">
                  <a:moveTo>
                    <a:pt x="1876171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1876171" y="11836"/>
                  </a:lnTo>
                  <a:lnTo>
                    <a:pt x="18761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6" name="object 36"/>
            <p:cNvSpPr/>
            <p:nvPr/>
          </p:nvSpPr>
          <p:spPr>
            <a:xfrm>
              <a:off x="11035030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7" name="object 37"/>
            <p:cNvSpPr/>
            <p:nvPr/>
          </p:nvSpPr>
          <p:spPr>
            <a:xfrm>
              <a:off x="11034395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5" h="154305">
                  <a:moveTo>
                    <a:pt x="11837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7" y="153885"/>
                  </a:lnTo>
                  <a:lnTo>
                    <a:pt x="11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8" name="object 38"/>
            <p:cNvSpPr/>
            <p:nvPr/>
          </p:nvSpPr>
          <p:spPr>
            <a:xfrm>
              <a:off x="10094086" y="1917192"/>
              <a:ext cx="1884045" cy="0"/>
            </a:xfrm>
            <a:custGeom>
              <a:avLst/>
              <a:gdLst/>
              <a:ahLst/>
              <a:cxnLst/>
              <a:rect l="l" t="t" r="r" b="b"/>
              <a:pathLst>
                <a:path w="1884045">
                  <a:moveTo>
                    <a:pt x="0" y="0"/>
                  </a:moveTo>
                  <a:lnTo>
                    <a:pt x="188379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39" name="object 39"/>
            <p:cNvSpPr/>
            <p:nvPr/>
          </p:nvSpPr>
          <p:spPr>
            <a:xfrm>
              <a:off x="1460627" y="1559813"/>
              <a:ext cx="10518140" cy="6374130"/>
            </a:xfrm>
            <a:custGeom>
              <a:avLst/>
              <a:gdLst/>
              <a:ahLst/>
              <a:cxnLst/>
              <a:rect l="l" t="t" r="r" b="b"/>
              <a:pathLst>
                <a:path w="10518140" h="6374130">
                  <a:moveTo>
                    <a:pt x="23672" y="0"/>
                  </a:moveTo>
                  <a:lnTo>
                    <a:pt x="0" y="0"/>
                  </a:lnTo>
                  <a:lnTo>
                    <a:pt x="0" y="6373622"/>
                  </a:lnTo>
                  <a:lnTo>
                    <a:pt x="23672" y="6373622"/>
                  </a:lnTo>
                  <a:lnTo>
                    <a:pt x="23672" y="0"/>
                  </a:lnTo>
                  <a:close/>
                </a:path>
                <a:path w="10518140" h="6374130">
                  <a:moveTo>
                    <a:pt x="8608974" y="23622"/>
                  </a:moveTo>
                  <a:lnTo>
                    <a:pt x="8597138" y="23622"/>
                  </a:lnTo>
                  <a:lnTo>
                    <a:pt x="8597138" y="5590540"/>
                  </a:lnTo>
                  <a:lnTo>
                    <a:pt x="8608974" y="5590540"/>
                  </a:lnTo>
                  <a:lnTo>
                    <a:pt x="8608974" y="23622"/>
                  </a:lnTo>
                  <a:close/>
                </a:path>
                <a:path w="10518140" h="6374130">
                  <a:moveTo>
                    <a:pt x="10518013" y="356590"/>
                  </a:moveTo>
                  <a:lnTo>
                    <a:pt x="8632723" y="356590"/>
                  </a:lnTo>
                  <a:lnTo>
                    <a:pt x="8632723" y="23622"/>
                  </a:lnTo>
                  <a:lnTo>
                    <a:pt x="8620887" y="23622"/>
                  </a:lnTo>
                  <a:lnTo>
                    <a:pt x="8620887" y="5590540"/>
                  </a:lnTo>
                  <a:lnTo>
                    <a:pt x="8632723" y="5590540"/>
                  </a:lnTo>
                  <a:lnTo>
                    <a:pt x="8632723" y="368427"/>
                  </a:lnTo>
                  <a:lnTo>
                    <a:pt x="10518013" y="368427"/>
                  </a:lnTo>
                  <a:lnTo>
                    <a:pt x="10518013" y="3565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2398" y="1928241"/>
              <a:ext cx="11836" cy="6160516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3366389" y="1583562"/>
              <a:ext cx="991869" cy="6350000"/>
            </a:xfrm>
            <a:custGeom>
              <a:avLst/>
              <a:gdLst/>
              <a:ahLst/>
              <a:cxnLst/>
              <a:rect l="l" t="t" r="r" b="b"/>
              <a:pathLst>
                <a:path w="991870" h="6350000">
                  <a:moveTo>
                    <a:pt x="11836" y="0"/>
                  </a:moveTo>
                  <a:lnTo>
                    <a:pt x="0" y="0"/>
                  </a:lnTo>
                  <a:lnTo>
                    <a:pt x="0" y="6349873"/>
                  </a:lnTo>
                  <a:lnTo>
                    <a:pt x="11836" y="6349873"/>
                  </a:lnTo>
                  <a:lnTo>
                    <a:pt x="11836" y="0"/>
                  </a:lnTo>
                  <a:close/>
                </a:path>
                <a:path w="991870" h="6350000">
                  <a:moveTo>
                    <a:pt x="35585" y="0"/>
                  </a:moveTo>
                  <a:lnTo>
                    <a:pt x="23749" y="0"/>
                  </a:lnTo>
                  <a:lnTo>
                    <a:pt x="23749" y="6349873"/>
                  </a:lnTo>
                  <a:lnTo>
                    <a:pt x="35585" y="6349873"/>
                  </a:lnTo>
                  <a:lnTo>
                    <a:pt x="35585" y="0"/>
                  </a:lnTo>
                  <a:close/>
                </a:path>
                <a:path w="991870" h="6350000">
                  <a:moveTo>
                    <a:pt x="967638" y="0"/>
                  </a:moveTo>
                  <a:lnTo>
                    <a:pt x="955802" y="0"/>
                  </a:lnTo>
                  <a:lnTo>
                    <a:pt x="955802" y="6349873"/>
                  </a:lnTo>
                  <a:lnTo>
                    <a:pt x="967638" y="6349873"/>
                  </a:lnTo>
                  <a:lnTo>
                    <a:pt x="967638" y="0"/>
                  </a:lnTo>
                  <a:close/>
                </a:path>
                <a:path w="991870" h="6350000">
                  <a:moveTo>
                    <a:pt x="991679" y="0"/>
                  </a:moveTo>
                  <a:lnTo>
                    <a:pt x="979551" y="0"/>
                  </a:lnTo>
                  <a:lnTo>
                    <a:pt x="979551" y="6349873"/>
                  </a:lnTo>
                  <a:lnTo>
                    <a:pt x="991679" y="6349873"/>
                  </a:lnTo>
                  <a:lnTo>
                    <a:pt x="9916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42" name="object 4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90185" y="1928241"/>
              <a:ext cx="11836" cy="6160516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6234176" y="1583562"/>
              <a:ext cx="36195" cy="6350000"/>
            </a:xfrm>
            <a:custGeom>
              <a:avLst/>
              <a:gdLst/>
              <a:ahLst/>
              <a:cxnLst/>
              <a:rect l="l" t="t" r="r" b="b"/>
              <a:pathLst>
                <a:path w="36195" h="6350000">
                  <a:moveTo>
                    <a:pt x="11836" y="0"/>
                  </a:moveTo>
                  <a:lnTo>
                    <a:pt x="0" y="0"/>
                  </a:lnTo>
                  <a:lnTo>
                    <a:pt x="0" y="6119622"/>
                  </a:lnTo>
                  <a:lnTo>
                    <a:pt x="0" y="6349873"/>
                  </a:lnTo>
                  <a:lnTo>
                    <a:pt x="11836" y="6349873"/>
                  </a:lnTo>
                  <a:lnTo>
                    <a:pt x="11836" y="6119622"/>
                  </a:lnTo>
                  <a:lnTo>
                    <a:pt x="11836" y="0"/>
                  </a:lnTo>
                  <a:close/>
                </a:path>
                <a:path w="36195" h="6350000">
                  <a:moveTo>
                    <a:pt x="35585" y="0"/>
                  </a:moveTo>
                  <a:lnTo>
                    <a:pt x="23749" y="0"/>
                  </a:lnTo>
                  <a:lnTo>
                    <a:pt x="23749" y="6349873"/>
                  </a:lnTo>
                  <a:lnTo>
                    <a:pt x="35585" y="6349873"/>
                  </a:lnTo>
                  <a:lnTo>
                    <a:pt x="355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01916" y="1928241"/>
              <a:ext cx="11837" cy="6160516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8146161" y="1583562"/>
              <a:ext cx="35560" cy="6350000"/>
            </a:xfrm>
            <a:custGeom>
              <a:avLst/>
              <a:gdLst/>
              <a:ahLst/>
              <a:cxnLst/>
              <a:rect l="l" t="t" r="r" b="b"/>
              <a:pathLst>
                <a:path w="35559" h="6350000">
                  <a:moveTo>
                    <a:pt x="11836" y="0"/>
                  </a:moveTo>
                  <a:lnTo>
                    <a:pt x="0" y="0"/>
                  </a:lnTo>
                  <a:lnTo>
                    <a:pt x="0" y="6119622"/>
                  </a:lnTo>
                  <a:lnTo>
                    <a:pt x="0" y="6349873"/>
                  </a:lnTo>
                  <a:lnTo>
                    <a:pt x="11836" y="6349873"/>
                  </a:lnTo>
                  <a:lnTo>
                    <a:pt x="11836" y="6119622"/>
                  </a:lnTo>
                  <a:lnTo>
                    <a:pt x="11836" y="0"/>
                  </a:lnTo>
                  <a:close/>
                </a:path>
                <a:path w="35559" h="6350000">
                  <a:moveTo>
                    <a:pt x="35458" y="0"/>
                  </a:moveTo>
                  <a:lnTo>
                    <a:pt x="23622" y="0"/>
                  </a:lnTo>
                  <a:lnTo>
                    <a:pt x="23622" y="6349873"/>
                  </a:lnTo>
                  <a:lnTo>
                    <a:pt x="35458" y="6349873"/>
                  </a:lnTo>
                  <a:lnTo>
                    <a:pt x="354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113773" y="1928241"/>
              <a:ext cx="11836" cy="6160516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1460627" y="1583435"/>
              <a:ext cx="10553700" cy="6529070"/>
            </a:xfrm>
            <a:custGeom>
              <a:avLst/>
              <a:gdLst/>
              <a:ahLst/>
              <a:cxnLst/>
              <a:rect l="l" t="t" r="r" b="b"/>
              <a:pathLst>
                <a:path w="10553700" h="6529070">
                  <a:moveTo>
                    <a:pt x="23672" y="6349911"/>
                  </a:moveTo>
                  <a:lnTo>
                    <a:pt x="0" y="6349911"/>
                  </a:lnTo>
                  <a:lnTo>
                    <a:pt x="0" y="6528943"/>
                  </a:lnTo>
                  <a:lnTo>
                    <a:pt x="23672" y="6528943"/>
                  </a:lnTo>
                  <a:lnTo>
                    <a:pt x="23672" y="6349911"/>
                  </a:lnTo>
                  <a:close/>
                </a:path>
                <a:path w="10553700" h="6529070">
                  <a:moveTo>
                    <a:pt x="1917598" y="6349962"/>
                  </a:moveTo>
                  <a:lnTo>
                    <a:pt x="1905762" y="6349962"/>
                  </a:lnTo>
                  <a:lnTo>
                    <a:pt x="1905762" y="6505321"/>
                  </a:lnTo>
                  <a:lnTo>
                    <a:pt x="1917598" y="6505321"/>
                  </a:lnTo>
                  <a:lnTo>
                    <a:pt x="1917598" y="6349962"/>
                  </a:lnTo>
                  <a:close/>
                </a:path>
                <a:path w="10553700" h="6529070">
                  <a:moveTo>
                    <a:pt x="1941347" y="6349962"/>
                  </a:moveTo>
                  <a:lnTo>
                    <a:pt x="1929511" y="6349962"/>
                  </a:lnTo>
                  <a:lnTo>
                    <a:pt x="1929511" y="6505321"/>
                  </a:lnTo>
                  <a:lnTo>
                    <a:pt x="1941347" y="6505321"/>
                  </a:lnTo>
                  <a:lnTo>
                    <a:pt x="1941347" y="6349962"/>
                  </a:lnTo>
                  <a:close/>
                </a:path>
                <a:path w="10553700" h="6529070">
                  <a:moveTo>
                    <a:pt x="2873400" y="6349962"/>
                  </a:moveTo>
                  <a:lnTo>
                    <a:pt x="2861564" y="6349962"/>
                  </a:lnTo>
                  <a:lnTo>
                    <a:pt x="2861564" y="6505321"/>
                  </a:lnTo>
                  <a:lnTo>
                    <a:pt x="2873400" y="6505321"/>
                  </a:lnTo>
                  <a:lnTo>
                    <a:pt x="2873400" y="6349962"/>
                  </a:lnTo>
                  <a:close/>
                </a:path>
                <a:path w="10553700" h="6529070">
                  <a:moveTo>
                    <a:pt x="2897441" y="6349962"/>
                  </a:moveTo>
                  <a:lnTo>
                    <a:pt x="2885313" y="6349962"/>
                  </a:lnTo>
                  <a:lnTo>
                    <a:pt x="2885313" y="6505321"/>
                  </a:lnTo>
                  <a:lnTo>
                    <a:pt x="2897441" y="6505321"/>
                  </a:lnTo>
                  <a:lnTo>
                    <a:pt x="2897441" y="6349962"/>
                  </a:lnTo>
                  <a:close/>
                </a:path>
                <a:path w="10553700" h="6529070">
                  <a:moveTo>
                    <a:pt x="4785385" y="6349962"/>
                  </a:moveTo>
                  <a:lnTo>
                    <a:pt x="4773549" y="6349962"/>
                  </a:lnTo>
                  <a:lnTo>
                    <a:pt x="4773549" y="6472936"/>
                  </a:lnTo>
                  <a:lnTo>
                    <a:pt x="4773549" y="6505321"/>
                  </a:lnTo>
                  <a:lnTo>
                    <a:pt x="4785385" y="6505321"/>
                  </a:lnTo>
                  <a:lnTo>
                    <a:pt x="4785385" y="6472936"/>
                  </a:lnTo>
                  <a:lnTo>
                    <a:pt x="4785385" y="6349962"/>
                  </a:lnTo>
                  <a:close/>
                </a:path>
                <a:path w="10553700" h="6529070">
                  <a:moveTo>
                    <a:pt x="4809134" y="6349962"/>
                  </a:moveTo>
                  <a:lnTo>
                    <a:pt x="4797298" y="6349962"/>
                  </a:lnTo>
                  <a:lnTo>
                    <a:pt x="4797298" y="6505321"/>
                  </a:lnTo>
                  <a:lnTo>
                    <a:pt x="4809134" y="6505321"/>
                  </a:lnTo>
                  <a:lnTo>
                    <a:pt x="4809134" y="6349962"/>
                  </a:lnTo>
                  <a:close/>
                </a:path>
                <a:path w="10553700" h="6529070">
                  <a:moveTo>
                    <a:pt x="6697370" y="6349962"/>
                  </a:moveTo>
                  <a:lnTo>
                    <a:pt x="6685534" y="6349962"/>
                  </a:lnTo>
                  <a:lnTo>
                    <a:pt x="6685534" y="6472936"/>
                  </a:lnTo>
                  <a:lnTo>
                    <a:pt x="6685534" y="6505321"/>
                  </a:lnTo>
                  <a:lnTo>
                    <a:pt x="6697370" y="6505321"/>
                  </a:lnTo>
                  <a:lnTo>
                    <a:pt x="6697370" y="6472936"/>
                  </a:lnTo>
                  <a:lnTo>
                    <a:pt x="6697370" y="6349962"/>
                  </a:lnTo>
                  <a:close/>
                </a:path>
                <a:path w="10553700" h="6529070">
                  <a:moveTo>
                    <a:pt x="6720992" y="6349962"/>
                  </a:moveTo>
                  <a:lnTo>
                    <a:pt x="6709156" y="6349962"/>
                  </a:lnTo>
                  <a:lnTo>
                    <a:pt x="6709156" y="6505321"/>
                  </a:lnTo>
                  <a:lnTo>
                    <a:pt x="6720992" y="6505321"/>
                  </a:lnTo>
                  <a:lnTo>
                    <a:pt x="6720992" y="6349962"/>
                  </a:lnTo>
                  <a:close/>
                </a:path>
                <a:path w="10553700" h="6529070">
                  <a:moveTo>
                    <a:pt x="8626780" y="5590667"/>
                  </a:moveTo>
                  <a:lnTo>
                    <a:pt x="8603107" y="5590667"/>
                  </a:lnTo>
                  <a:lnTo>
                    <a:pt x="8603107" y="6349911"/>
                  </a:lnTo>
                  <a:lnTo>
                    <a:pt x="8603107" y="6528943"/>
                  </a:lnTo>
                  <a:lnTo>
                    <a:pt x="8626780" y="6528943"/>
                  </a:lnTo>
                  <a:lnTo>
                    <a:pt x="8626780" y="6350000"/>
                  </a:lnTo>
                  <a:lnTo>
                    <a:pt x="8626780" y="5590667"/>
                  </a:lnTo>
                  <a:close/>
                </a:path>
                <a:path w="10553700" h="6529070">
                  <a:moveTo>
                    <a:pt x="10529849" y="0"/>
                  </a:moveTo>
                  <a:lnTo>
                    <a:pt x="10518013" y="0"/>
                  </a:lnTo>
                  <a:lnTo>
                    <a:pt x="10518013" y="5566918"/>
                  </a:lnTo>
                  <a:lnTo>
                    <a:pt x="10529849" y="5566918"/>
                  </a:lnTo>
                  <a:lnTo>
                    <a:pt x="10529849" y="0"/>
                  </a:lnTo>
                  <a:close/>
                </a:path>
                <a:path w="10553700" h="6529070">
                  <a:moveTo>
                    <a:pt x="10553471" y="0"/>
                  </a:moveTo>
                  <a:lnTo>
                    <a:pt x="10541635" y="0"/>
                  </a:lnTo>
                  <a:lnTo>
                    <a:pt x="10541635" y="5566918"/>
                  </a:lnTo>
                  <a:lnTo>
                    <a:pt x="10553471" y="5566918"/>
                  </a:lnTo>
                  <a:lnTo>
                    <a:pt x="105534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034395" y="1928241"/>
              <a:ext cx="11837" cy="5222112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2947015" y="1775079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50" name="object 50"/>
            <p:cNvSpPr/>
            <p:nvPr/>
          </p:nvSpPr>
          <p:spPr>
            <a:xfrm>
              <a:off x="12946253" y="1774355"/>
              <a:ext cx="12065" cy="154305"/>
            </a:xfrm>
            <a:custGeom>
              <a:avLst/>
              <a:gdLst/>
              <a:ahLst/>
              <a:cxnLst/>
              <a:rect l="l" t="t" r="r" b="b"/>
              <a:pathLst>
                <a:path w="12065" h="154305">
                  <a:moveTo>
                    <a:pt x="11836" y="0"/>
                  </a:moveTo>
                  <a:lnTo>
                    <a:pt x="0" y="0"/>
                  </a:lnTo>
                  <a:lnTo>
                    <a:pt x="0" y="153885"/>
                  </a:lnTo>
                  <a:lnTo>
                    <a:pt x="11836" y="153885"/>
                  </a:lnTo>
                  <a:lnTo>
                    <a:pt x="118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946253" y="1928241"/>
              <a:ext cx="11836" cy="5222112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484376" y="1583562"/>
              <a:ext cx="12444730" cy="6529070"/>
            </a:xfrm>
            <a:custGeom>
              <a:avLst/>
              <a:gdLst/>
              <a:ahLst/>
              <a:cxnLst/>
              <a:rect l="l" t="t" r="r" b="b"/>
              <a:pathLst>
                <a:path w="12444730" h="6529070">
                  <a:moveTo>
                    <a:pt x="8603107" y="6505143"/>
                  </a:moveTo>
                  <a:lnTo>
                    <a:pt x="0" y="6505143"/>
                  </a:lnTo>
                  <a:lnTo>
                    <a:pt x="0" y="6528816"/>
                  </a:lnTo>
                  <a:lnTo>
                    <a:pt x="8603107" y="6528816"/>
                  </a:lnTo>
                  <a:lnTo>
                    <a:pt x="8603107" y="6505143"/>
                  </a:lnTo>
                  <a:close/>
                </a:path>
                <a:path w="12444730" h="6529070">
                  <a:moveTo>
                    <a:pt x="12444400" y="0"/>
                  </a:moveTo>
                  <a:lnTo>
                    <a:pt x="12420727" y="0"/>
                  </a:lnTo>
                  <a:lnTo>
                    <a:pt x="12420727" y="5566867"/>
                  </a:lnTo>
                  <a:lnTo>
                    <a:pt x="8573389" y="5566867"/>
                  </a:lnTo>
                  <a:lnTo>
                    <a:pt x="8573389" y="5590540"/>
                  </a:lnTo>
                  <a:lnTo>
                    <a:pt x="12420727" y="5590540"/>
                  </a:lnTo>
                  <a:lnTo>
                    <a:pt x="12444349" y="5590540"/>
                  </a:lnTo>
                  <a:lnTo>
                    <a:pt x="124444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53" name="object 53"/>
            <p:cNvSpPr/>
            <p:nvPr/>
          </p:nvSpPr>
          <p:spPr>
            <a:xfrm>
              <a:off x="12968985" y="2355088"/>
              <a:ext cx="918210" cy="523240"/>
            </a:xfrm>
            <a:custGeom>
              <a:avLst/>
              <a:gdLst/>
              <a:ahLst/>
              <a:cxnLst/>
              <a:rect l="l" t="t" r="r" b="b"/>
              <a:pathLst>
                <a:path w="918209" h="523239">
                  <a:moveTo>
                    <a:pt x="830833" y="0"/>
                  </a:moveTo>
                  <a:lnTo>
                    <a:pt x="87122" y="0"/>
                  </a:lnTo>
                  <a:lnTo>
                    <a:pt x="53203" y="6844"/>
                  </a:lnTo>
                  <a:lnTo>
                    <a:pt x="25511" y="25511"/>
                  </a:lnTo>
                  <a:lnTo>
                    <a:pt x="6844" y="53203"/>
                  </a:lnTo>
                  <a:lnTo>
                    <a:pt x="0" y="87122"/>
                  </a:lnTo>
                  <a:lnTo>
                    <a:pt x="0" y="435610"/>
                  </a:lnTo>
                  <a:lnTo>
                    <a:pt x="6844" y="469528"/>
                  </a:lnTo>
                  <a:lnTo>
                    <a:pt x="25511" y="497220"/>
                  </a:lnTo>
                  <a:lnTo>
                    <a:pt x="53203" y="515887"/>
                  </a:lnTo>
                  <a:lnTo>
                    <a:pt x="87122" y="522732"/>
                  </a:lnTo>
                  <a:lnTo>
                    <a:pt x="830833" y="522732"/>
                  </a:lnTo>
                  <a:lnTo>
                    <a:pt x="864752" y="515887"/>
                  </a:lnTo>
                  <a:lnTo>
                    <a:pt x="892444" y="497220"/>
                  </a:lnTo>
                  <a:lnTo>
                    <a:pt x="911111" y="469528"/>
                  </a:lnTo>
                  <a:lnTo>
                    <a:pt x="917956" y="435610"/>
                  </a:lnTo>
                  <a:lnTo>
                    <a:pt x="917956" y="87122"/>
                  </a:lnTo>
                  <a:lnTo>
                    <a:pt x="911111" y="53203"/>
                  </a:lnTo>
                  <a:lnTo>
                    <a:pt x="892444" y="25511"/>
                  </a:lnTo>
                  <a:lnTo>
                    <a:pt x="864752" y="6844"/>
                  </a:lnTo>
                  <a:lnTo>
                    <a:pt x="830833" y="0"/>
                  </a:lnTo>
                  <a:close/>
                </a:path>
              </a:pathLst>
            </a:custGeom>
            <a:solidFill>
              <a:srgbClr val="94B3D6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graphicFrame>
        <p:nvGraphicFramePr>
          <p:cNvPr id="54" name="object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"/>
              </p:ext>
            </p:extLst>
          </p:nvPr>
        </p:nvGraphicFramePr>
        <p:xfrm>
          <a:off x="1107153" y="366581"/>
          <a:ext cx="10872169" cy="666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64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83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76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53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17271">
                <a:tc gridSpan="6">
                  <a:txBody>
                    <a:bodyPr/>
                    <a:lstStyle/>
                    <a:p>
                      <a:pPr marL="50165">
                        <a:lnSpc>
                          <a:spcPts val="2770"/>
                        </a:lnSpc>
                      </a:pPr>
                      <a:r>
                        <a:rPr sz="2400" spc="-5" dirty="0">
                          <a:solidFill>
                            <a:srgbClr val="E16B09"/>
                          </a:solidFill>
                          <a:latin typeface="HG創英角ﾎﾟｯﾌﾟ体"/>
                          <a:cs typeface="HG創英角ﾎﾟｯﾌﾟ体"/>
                        </a:rPr>
                        <a:t>６</a:t>
                      </a:r>
                      <a:r>
                        <a:rPr sz="2400" spc="-10" dirty="0">
                          <a:solidFill>
                            <a:srgbClr val="E16B09"/>
                          </a:solidFill>
                          <a:latin typeface="HG創英角ﾎﾟｯﾌﾟ体"/>
                          <a:cs typeface="HG創英角ﾎﾟｯﾌﾟ体"/>
                        </a:rPr>
                        <a:t>月</a:t>
                      </a:r>
                      <a:r>
                        <a:rPr sz="2400" spc="-5" dirty="0">
                          <a:latin typeface="HG創英角ﾎﾟｯﾌﾟ体"/>
                          <a:cs typeface="HG創英角ﾎﾟｯﾌﾟ体"/>
                        </a:rPr>
                        <a:t>プログラムスケジュール</a:t>
                      </a:r>
                      <a:r>
                        <a:rPr sz="1900" spc="10" dirty="0">
                          <a:latin typeface="HG創英角ﾎﾟｯﾌﾟ体"/>
                          <a:cs typeface="HG創英角ﾎﾟｯﾌﾟ体"/>
                        </a:rPr>
                        <a:t>（</a:t>
                      </a:r>
                      <a:r>
                        <a:rPr sz="1900" spc="10" dirty="0">
                          <a:solidFill>
                            <a:srgbClr val="FF0000"/>
                          </a:solidFill>
                          <a:latin typeface="HG創英角ﾎﾟｯﾌﾟ体"/>
                          <a:cs typeface="HG創英角ﾎﾟｯﾌﾟ体"/>
                        </a:rPr>
                        <a:t>完全予約制</a:t>
                      </a:r>
                      <a:r>
                        <a:rPr sz="1900" dirty="0">
                          <a:latin typeface="HG創英角ﾎﾟｯﾌﾟ体"/>
                          <a:cs typeface="HG創英角ﾎﾟｯﾌﾟ体"/>
                        </a:rPr>
                        <a:t>）</a:t>
                      </a: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50800">
                        <a:lnSpc>
                          <a:spcPts val="2085"/>
                        </a:lnSpc>
                        <a:spcBef>
                          <a:spcPts val="685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HGS創英角ﾎﾟｯﾌﾟ体"/>
                          <a:cs typeface="HGS創英角ﾎﾟｯﾌﾟ体"/>
                        </a:rPr>
                        <a:t>※</a:t>
                      </a:r>
                      <a:r>
                        <a:rPr sz="1400" dirty="0">
                          <a:latin typeface="HGS創英角ﾎﾟｯﾌﾟ体"/>
                          <a:cs typeface="HGS創英角ﾎﾟｯﾌﾟ体"/>
                        </a:rPr>
                        <a:t>ホットレッスンに</a:t>
                      </a:r>
                      <a:r>
                        <a:rPr sz="1400" spc="-5" dirty="0">
                          <a:latin typeface="HGS創英角ﾎﾟｯﾌﾟ体"/>
                          <a:cs typeface="HGS創英角ﾎﾟｯﾌﾟ体"/>
                        </a:rPr>
                        <a:t>は</a:t>
                      </a:r>
                      <a:r>
                        <a:rPr sz="1400" dirty="0">
                          <a:solidFill>
                            <a:srgbClr val="F9BE8F"/>
                          </a:solidFill>
                          <a:latin typeface="HGS創英角ﾎﾟｯﾌﾟ体"/>
                          <a:cs typeface="HGS創英角ﾎﾟｯﾌﾟ体"/>
                        </a:rPr>
                        <a:t>女性限定プログラム</a:t>
                      </a:r>
                      <a:r>
                        <a:rPr sz="1400" dirty="0">
                          <a:latin typeface="HGS創英角ﾎﾟｯﾌﾟ体"/>
                          <a:cs typeface="HGS創英角ﾎﾟｯﾌﾟ体"/>
                        </a:rPr>
                        <a:t>があります。</a:t>
                      </a:r>
                    </a:p>
                  </a:txBody>
                  <a:tcPr marL="0" marR="0" marT="75857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094">
                <a:tc>
                  <a:txBody>
                    <a:bodyPr/>
                    <a:lstStyle/>
                    <a:p>
                      <a:pPr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創英角ﾎﾟｯﾌﾟ体"/>
                          <a:cs typeface="HG創英角ﾎﾟｯﾌﾟ体"/>
                        </a:rPr>
                        <a:t>月</a:t>
                      </a:r>
                      <a:endParaRPr sz="1200">
                        <a:latin typeface="HG創英角ﾎﾟｯﾌﾟ体"/>
                        <a:cs typeface="HG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75285"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S創英角ﾎﾟｯﾌﾟ体"/>
                          <a:cs typeface="HGS創英角ﾎﾟｯﾌﾟ体"/>
                        </a:rPr>
                        <a:t>火</a:t>
                      </a:r>
                      <a:endParaRPr sz="1200">
                        <a:latin typeface="HGS創英角ﾎﾟｯﾌﾟ体"/>
                        <a:cs typeface="HGS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創英角ﾎﾟｯﾌﾟ体"/>
                          <a:cs typeface="HG創英角ﾎﾟｯﾌﾟ体"/>
                        </a:rPr>
                        <a:t>水</a:t>
                      </a:r>
                      <a:endParaRPr sz="1200">
                        <a:latin typeface="HG創英角ﾎﾟｯﾌﾟ体"/>
                        <a:cs typeface="HG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S創英角ﾎﾟｯﾌﾟ体"/>
                          <a:cs typeface="HGS創英角ﾎﾟｯﾌﾟ体"/>
                        </a:rPr>
                        <a:t>木</a:t>
                      </a:r>
                      <a:endParaRPr sz="1200">
                        <a:latin typeface="HGS創英角ﾎﾟｯﾌﾟ体"/>
                        <a:cs typeface="HGS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S創英角ﾎﾟｯﾌﾟ体"/>
                          <a:cs typeface="HGS創英角ﾎﾟｯﾌﾟ体"/>
                        </a:rPr>
                        <a:t>金</a:t>
                      </a:r>
                      <a:endParaRPr sz="1200">
                        <a:latin typeface="HGS創英角ﾎﾟｯﾌﾟ体"/>
                        <a:cs typeface="HGS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S創英角ﾎﾟｯﾌﾟ体"/>
                          <a:cs typeface="HGS創英角ﾎﾟｯﾌﾟ体"/>
                        </a:rPr>
                        <a:t>土</a:t>
                      </a:r>
                      <a:endParaRPr sz="1200">
                        <a:latin typeface="HGS創英角ﾎﾟｯﾌﾟ体"/>
                        <a:cs typeface="HGS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3335" algn="ctr">
                        <a:lnSpc>
                          <a:spcPts val="1450"/>
                        </a:lnSpc>
                      </a:pPr>
                      <a:r>
                        <a:rPr sz="1200" dirty="0">
                          <a:latin typeface="HG創英角ﾎﾟｯﾌﾟ体"/>
                          <a:cs typeface="HG創英角ﾎﾟｯﾌﾟ体"/>
                        </a:rPr>
                        <a:t>日</a:t>
                      </a:r>
                      <a:endParaRPr sz="1200">
                        <a:latin typeface="HG創英角ﾎﾟｯﾌﾟ体"/>
                        <a:cs typeface="HG創英角ﾎﾟｯﾌﾟ体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013">
                <a:tc>
                  <a:txBody>
                    <a:bodyPr/>
                    <a:lstStyle/>
                    <a:p>
                      <a:pPr marL="72390" marR="317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2390" marR="317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0485" marR="317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740" marR="317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2390" marR="317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メ</a:t>
                      </a:r>
                      <a:r>
                        <a:rPr sz="1000" spc="-15" dirty="0">
                          <a:latin typeface="ＭＳ Ｐゴシック"/>
                          <a:cs typeface="ＭＳ Ｐゴシック"/>
                        </a:rPr>
                        <a:t>イ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ンスタジ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 marR="1206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ホ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ット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スタ</a:t>
                      </a:r>
                      <a:r>
                        <a:rPr sz="1000" spc="-10" dirty="0">
                          <a:latin typeface="ＭＳ Ｐゴシック"/>
                          <a:cs typeface="ＭＳ Ｐゴシック"/>
                        </a:rPr>
                        <a:t>ジ</a:t>
                      </a:r>
                      <a:r>
                        <a:rPr sz="1000" spc="-5" dirty="0">
                          <a:latin typeface="ＭＳ Ｐゴシック"/>
                          <a:cs typeface="ＭＳ Ｐゴシック"/>
                        </a:rPr>
                        <a:t>オ</a:t>
                      </a:r>
                      <a:endParaRPr sz="1000" dirty="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5" name="object 55"/>
          <p:cNvGrpSpPr/>
          <p:nvPr/>
        </p:nvGrpSpPr>
        <p:grpSpPr>
          <a:xfrm>
            <a:off x="10310149" y="1033530"/>
            <a:ext cx="1648926" cy="10520"/>
            <a:chOff x="12014200" y="1916303"/>
            <a:chExt cx="1891030" cy="12065"/>
          </a:xfrm>
        </p:grpSpPr>
        <p:sp>
          <p:nvSpPr>
            <p:cNvPr id="56" name="object 56"/>
            <p:cNvSpPr/>
            <p:nvPr/>
          </p:nvSpPr>
          <p:spPr>
            <a:xfrm>
              <a:off x="12014835" y="1917192"/>
              <a:ext cx="1889760" cy="0"/>
            </a:xfrm>
            <a:custGeom>
              <a:avLst/>
              <a:gdLst/>
              <a:ahLst/>
              <a:cxnLst/>
              <a:rect l="l" t="t" r="r" b="b"/>
              <a:pathLst>
                <a:path w="1889759">
                  <a:moveTo>
                    <a:pt x="0" y="0"/>
                  </a:moveTo>
                  <a:lnTo>
                    <a:pt x="188950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3"/>
            </a:p>
          </p:txBody>
        </p:sp>
        <p:sp>
          <p:nvSpPr>
            <p:cNvPr id="57" name="object 57"/>
            <p:cNvSpPr/>
            <p:nvPr/>
          </p:nvSpPr>
          <p:spPr>
            <a:xfrm>
              <a:off x="12014200" y="1916404"/>
              <a:ext cx="1891030" cy="12065"/>
            </a:xfrm>
            <a:custGeom>
              <a:avLst/>
              <a:gdLst/>
              <a:ahLst/>
              <a:cxnLst/>
              <a:rect l="l" t="t" r="r" b="b"/>
              <a:pathLst>
                <a:path w="1891030" h="12064">
                  <a:moveTo>
                    <a:pt x="1890902" y="0"/>
                  </a:moveTo>
                  <a:lnTo>
                    <a:pt x="0" y="0"/>
                  </a:lnTo>
                  <a:lnTo>
                    <a:pt x="0" y="11836"/>
                  </a:lnTo>
                  <a:lnTo>
                    <a:pt x="1890902" y="11836"/>
                  </a:lnTo>
                  <a:lnTo>
                    <a:pt x="18909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1290203" y="1461078"/>
            <a:ext cx="506084" cy="30295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marL="11074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47066" marR="12182" indent="-27132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骨盤ス</a:t>
            </a:r>
            <a:r>
              <a:rPr sz="610" spc="-4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レ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チ 簾谷</a:t>
            </a:r>
            <a:r>
              <a:rPr sz="610" spc="113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久美子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26374" y="2897293"/>
            <a:ext cx="812835" cy="436871"/>
          </a:xfrm>
          <a:custGeom>
            <a:avLst/>
            <a:gdLst/>
            <a:ahLst/>
            <a:cxnLst/>
            <a:rect l="l" t="t" r="r" b="b"/>
            <a:pathLst>
              <a:path w="932179" h="501014">
                <a:moveTo>
                  <a:pt x="848232" y="0"/>
                </a:moveTo>
                <a:lnTo>
                  <a:pt x="83438" y="0"/>
                </a:lnTo>
                <a:lnTo>
                  <a:pt x="50952" y="6554"/>
                </a:lnTo>
                <a:lnTo>
                  <a:pt x="24431" y="24431"/>
                </a:lnTo>
                <a:lnTo>
                  <a:pt x="6554" y="50952"/>
                </a:lnTo>
                <a:lnTo>
                  <a:pt x="0" y="83438"/>
                </a:lnTo>
                <a:lnTo>
                  <a:pt x="0" y="417449"/>
                </a:lnTo>
                <a:lnTo>
                  <a:pt x="6554" y="450008"/>
                </a:lnTo>
                <a:lnTo>
                  <a:pt x="24431" y="476567"/>
                </a:lnTo>
                <a:lnTo>
                  <a:pt x="50952" y="494458"/>
                </a:lnTo>
                <a:lnTo>
                  <a:pt x="83438" y="501014"/>
                </a:lnTo>
                <a:lnTo>
                  <a:pt x="848232" y="501014"/>
                </a:lnTo>
                <a:lnTo>
                  <a:pt x="880719" y="494458"/>
                </a:lnTo>
                <a:lnTo>
                  <a:pt x="907240" y="476567"/>
                </a:lnTo>
                <a:lnTo>
                  <a:pt x="925117" y="450008"/>
                </a:lnTo>
                <a:lnTo>
                  <a:pt x="931671" y="417449"/>
                </a:lnTo>
                <a:lnTo>
                  <a:pt x="931671" y="83438"/>
                </a:lnTo>
                <a:lnTo>
                  <a:pt x="925117" y="50952"/>
                </a:lnTo>
                <a:lnTo>
                  <a:pt x="907240" y="24431"/>
                </a:lnTo>
                <a:lnTo>
                  <a:pt x="880719" y="6554"/>
                </a:lnTo>
                <a:lnTo>
                  <a:pt x="848232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60" name="object 60"/>
          <p:cNvSpPr txBox="1"/>
          <p:nvPr/>
        </p:nvSpPr>
        <p:spPr>
          <a:xfrm>
            <a:off x="6280082" y="2941235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13:45-14:30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デ</a:t>
            </a:r>
            <a:r>
              <a:rPr sz="610" spc="-4" dirty="0">
                <a:latin typeface="HGP創英角ﾎﾟｯﾌﾟ体"/>
                <a:cs typeface="HGP創英角ﾎﾟｯﾌﾟ体"/>
              </a:rPr>
              <a:t>トックス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</a:p>
          <a:p>
            <a:pPr algn="ctr">
              <a:spcBef>
                <a:spcPts val="65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Megumi</a:t>
            </a:r>
            <a:endParaRPr sz="610" dirty="0">
              <a:latin typeface="HGP創英角ﾎﾟｯﾌﾟ体"/>
              <a:cs typeface="HGP創英角ﾎﾟｯﾌﾟ体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476341" y="1377711"/>
            <a:ext cx="782382" cy="456251"/>
          </a:xfrm>
          <a:custGeom>
            <a:avLst/>
            <a:gdLst/>
            <a:ahLst/>
            <a:cxnLst/>
            <a:rect l="l" t="t" r="r" b="b"/>
            <a:pathLst>
              <a:path w="897254" h="523239">
                <a:moveTo>
                  <a:pt x="809879" y="0"/>
                </a:moveTo>
                <a:lnTo>
                  <a:pt x="87122" y="0"/>
                </a:lnTo>
                <a:lnTo>
                  <a:pt x="53203" y="6844"/>
                </a:lnTo>
                <a:lnTo>
                  <a:pt x="25511" y="25511"/>
                </a:lnTo>
                <a:lnTo>
                  <a:pt x="6844" y="53203"/>
                </a:lnTo>
                <a:lnTo>
                  <a:pt x="0" y="87121"/>
                </a:lnTo>
                <a:lnTo>
                  <a:pt x="0" y="435609"/>
                </a:lnTo>
                <a:lnTo>
                  <a:pt x="6844" y="469548"/>
                </a:lnTo>
                <a:lnTo>
                  <a:pt x="25511" y="497284"/>
                </a:lnTo>
                <a:lnTo>
                  <a:pt x="53203" y="515995"/>
                </a:lnTo>
                <a:lnTo>
                  <a:pt x="87122" y="522858"/>
                </a:lnTo>
                <a:lnTo>
                  <a:pt x="809879" y="522858"/>
                </a:lnTo>
                <a:lnTo>
                  <a:pt x="843817" y="515995"/>
                </a:lnTo>
                <a:lnTo>
                  <a:pt x="871553" y="497284"/>
                </a:lnTo>
                <a:lnTo>
                  <a:pt x="890264" y="469548"/>
                </a:lnTo>
                <a:lnTo>
                  <a:pt x="897127" y="435609"/>
                </a:lnTo>
                <a:lnTo>
                  <a:pt x="897127" y="87121"/>
                </a:lnTo>
                <a:lnTo>
                  <a:pt x="890264" y="53203"/>
                </a:lnTo>
                <a:lnTo>
                  <a:pt x="871553" y="25511"/>
                </a:lnTo>
                <a:lnTo>
                  <a:pt x="843817" y="6844"/>
                </a:lnTo>
                <a:lnTo>
                  <a:pt x="809879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62" name="object 62"/>
          <p:cNvSpPr txBox="1"/>
          <p:nvPr/>
        </p:nvSpPr>
        <p:spPr>
          <a:xfrm>
            <a:off x="4569031" y="1422741"/>
            <a:ext cx="596338" cy="31231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リン</a:t>
            </a:r>
            <a:r>
              <a:rPr sz="523" spc="-4" dirty="0">
                <a:latin typeface="HGP創英角ﾎﾟｯﾌﾟ体"/>
                <a:cs typeface="HGP創英角ﾎﾟｯﾌﾟ体"/>
              </a:rPr>
              <a:t>パマッサ</a:t>
            </a:r>
            <a:r>
              <a:rPr sz="523" spc="4" dirty="0">
                <a:latin typeface="HGP創英角ﾎﾟｯﾌﾟ体"/>
                <a:cs typeface="HGP創英角ﾎﾟｯﾌﾟ体"/>
              </a:rPr>
              <a:t>ー</a:t>
            </a:r>
            <a:r>
              <a:rPr sz="523" dirty="0">
                <a:latin typeface="HGP創英角ﾎﾟｯﾌﾟ体"/>
                <a:cs typeface="HGP創英角ﾎﾟｯﾌﾟ体"/>
              </a:rPr>
              <a:t>ジヨ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Noriko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476716" y="1418575"/>
            <a:ext cx="787919" cy="472308"/>
          </a:xfrm>
          <a:custGeom>
            <a:avLst/>
            <a:gdLst/>
            <a:ahLst/>
            <a:cxnLst/>
            <a:rect l="l" t="t" r="r" b="b"/>
            <a:pathLst>
              <a:path w="903604" h="541655">
                <a:moveTo>
                  <a:pt x="813307" y="0"/>
                </a:moveTo>
                <a:lnTo>
                  <a:pt x="90170" y="0"/>
                </a:lnTo>
                <a:lnTo>
                  <a:pt x="55078" y="7088"/>
                </a:lnTo>
                <a:lnTo>
                  <a:pt x="26416" y="26416"/>
                </a:lnTo>
                <a:lnTo>
                  <a:pt x="7088" y="55078"/>
                </a:lnTo>
                <a:lnTo>
                  <a:pt x="0" y="90170"/>
                </a:lnTo>
                <a:lnTo>
                  <a:pt x="0" y="450976"/>
                </a:lnTo>
                <a:lnTo>
                  <a:pt x="7088" y="486068"/>
                </a:lnTo>
                <a:lnTo>
                  <a:pt x="26415" y="514730"/>
                </a:lnTo>
                <a:lnTo>
                  <a:pt x="55078" y="534058"/>
                </a:lnTo>
                <a:lnTo>
                  <a:pt x="90170" y="541147"/>
                </a:lnTo>
                <a:lnTo>
                  <a:pt x="813307" y="541147"/>
                </a:lnTo>
                <a:lnTo>
                  <a:pt x="848399" y="534058"/>
                </a:lnTo>
                <a:lnTo>
                  <a:pt x="877061" y="514731"/>
                </a:lnTo>
                <a:lnTo>
                  <a:pt x="896389" y="486068"/>
                </a:lnTo>
                <a:lnTo>
                  <a:pt x="903477" y="450976"/>
                </a:lnTo>
                <a:lnTo>
                  <a:pt x="903477" y="90170"/>
                </a:lnTo>
                <a:lnTo>
                  <a:pt x="896389" y="55078"/>
                </a:lnTo>
                <a:lnTo>
                  <a:pt x="877062" y="26416"/>
                </a:lnTo>
                <a:lnTo>
                  <a:pt x="848399" y="7088"/>
                </a:lnTo>
                <a:lnTo>
                  <a:pt x="813307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64" name="object 64"/>
          <p:cNvSpPr txBox="1"/>
          <p:nvPr/>
        </p:nvSpPr>
        <p:spPr>
          <a:xfrm>
            <a:off x="9618353" y="1464289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4686" marR="88595" algn="ctr">
              <a:lnSpc>
                <a:spcPct val="108100"/>
              </a:lnSpc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 ミチコ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806860" y="1416581"/>
            <a:ext cx="795670" cy="468432"/>
          </a:xfrm>
          <a:custGeom>
            <a:avLst/>
            <a:gdLst/>
            <a:ahLst/>
            <a:cxnLst/>
            <a:rect l="l" t="t" r="r" b="b"/>
            <a:pathLst>
              <a:path w="912495" h="537210">
                <a:moveTo>
                  <a:pt x="822832" y="0"/>
                </a:moveTo>
                <a:lnTo>
                  <a:pt x="89534" y="0"/>
                </a:lnTo>
                <a:lnTo>
                  <a:pt x="54703" y="7022"/>
                </a:lnTo>
                <a:lnTo>
                  <a:pt x="26241" y="26177"/>
                </a:lnTo>
                <a:lnTo>
                  <a:pt x="7042" y="54596"/>
                </a:lnTo>
                <a:lnTo>
                  <a:pt x="0" y="89407"/>
                </a:lnTo>
                <a:lnTo>
                  <a:pt x="0" y="447293"/>
                </a:lnTo>
                <a:lnTo>
                  <a:pt x="7042" y="482105"/>
                </a:lnTo>
                <a:lnTo>
                  <a:pt x="26241" y="510524"/>
                </a:lnTo>
                <a:lnTo>
                  <a:pt x="54703" y="529679"/>
                </a:lnTo>
                <a:lnTo>
                  <a:pt x="89534" y="536701"/>
                </a:lnTo>
                <a:lnTo>
                  <a:pt x="822832" y="536701"/>
                </a:lnTo>
                <a:lnTo>
                  <a:pt x="857664" y="529679"/>
                </a:lnTo>
                <a:lnTo>
                  <a:pt x="886126" y="510524"/>
                </a:lnTo>
                <a:lnTo>
                  <a:pt x="905325" y="482105"/>
                </a:lnTo>
                <a:lnTo>
                  <a:pt x="912367" y="447293"/>
                </a:lnTo>
                <a:lnTo>
                  <a:pt x="912367" y="89407"/>
                </a:lnTo>
                <a:lnTo>
                  <a:pt x="905325" y="54596"/>
                </a:lnTo>
                <a:lnTo>
                  <a:pt x="886126" y="26177"/>
                </a:lnTo>
                <a:lnTo>
                  <a:pt x="857664" y="7022"/>
                </a:lnTo>
                <a:lnTo>
                  <a:pt x="822832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66" name="object 66"/>
          <p:cNvSpPr txBox="1"/>
          <p:nvPr/>
        </p:nvSpPr>
        <p:spPr>
          <a:xfrm>
            <a:off x="7930226" y="1462276"/>
            <a:ext cx="550934" cy="31231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や</a:t>
            </a:r>
            <a:r>
              <a:rPr sz="523" dirty="0">
                <a:latin typeface="HGP創英角ﾎﾟｯﾌﾟ体"/>
                <a:cs typeface="HGP創英角ﾎﾟｯﾌﾟ体"/>
              </a:rPr>
              <a:t>さしいピ</a:t>
            </a:r>
            <a:r>
              <a:rPr sz="523" spc="4" dirty="0">
                <a:latin typeface="HGP創英角ﾎﾟｯﾌﾟ体"/>
                <a:cs typeface="HGP創英角ﾎﾟｯﾌﾟ体"/>
              </a:rPr>
              <a:t>ラテ</a:t>
            </a:r>
            <a:r>
              <a:rPr sz="523" dirty="0">
                <a:latin typeface="HGP創英角ﾎﾟｯﾌﾟ体"/>
                <a:cs typeface="HGP創英角ﾎﾟｯﾌﾟ体"/>
              </a:rPr>
              <a:t>ィ</a:t>
            </a:r>
            <a:r>
              <a:rPr sz="523" spc="4" dirty="0">
                <a:latin typeface="HGP創英角ﾎﾟｯﾌﾟ体"/>
                <a:cs typeface="HGP創英角ﾎﾟｯﾌﾟ体"/>
              </a:rPr>
              <a:t>ス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ｍａｙｕｍｉ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969884" y="1429759"/>
            <a:ext cx="800100" cy="471754"/>
          </a:xfrm>
          <a:custGeom>
            <a:avLst/>
            <a:gdLst/>
            <a:ahLst/>
            <a:cxnLst/>
            <a:rect l="l" t="t" r="r" b="b"/>
            <a:pathLst>
              <a:path w="917575" h="541019">
                <a:moveTo>
                  <a:pt x="827277" y="0"/>
                </a:moveTo>
                <a:lnTo>
                  <a:pt x="90170" y="0"/>
                </a:lnTo>
                <a:lnTo>
                  <a:pt x="55078" y="7088"/>
                </a:lnTo>
                <a:lnTo>
                  <a:pt x="26416" y="26416"/>
                </a:lnTo>
                <a:lnTo>
                  <a:pt x="7088" y="55078"/>
                </a:lnTo>
                <a:lnTo>
                  <a:pt x="0" y="90170"/>
                </a:lnTo>
                <a:lnTo>
                  <a:pt x="0" y="450850"/>
                </a:lnTo>
                <a:lnTo>
                  <a:pt x="7088" y="485941"/>
                </a:lnTo>
                <a:lnTo>
                  <a:pt x="26415" y="514603"/>
                </a:lnTo>
                <a:lnTo>
                  <a:pt x="55078" y="533931"/>
                </a:lnTo>
                <a:lnTo>
                  <a:pt x="90170" y="541020"/>
                </a:lnTo>
                <a:lnTo>
                  <a:pt x="827277" y="541020"/>
                </a:lnTo>
                <a:lnTo>
                  <a:pt x="862369" y="533931"/>
                </a:lnTo>
                <a:lnTo>
                  <a:pt x="891031" y="514604"/>
                </a:lnTo>
                <a:lnTo>
                  <a:pt x="910359" y="485941"/>
                </a:lnTo>
                <a:lnTo>
                  <a:pt x="917448" y="450850"/>
                </a:lnTo>
                <a:lnTo>
                  <a:pt x="917448" y="90170"/>
                </a:lnTo>
                <a:lnTo>
                  <a:pt x="910359" y="55078"/>
                </a:lnTo>
                <a:lnTo>
                  <a:pt x="891031" y="26416"/>
                </a:lnTo>
                <a:lnTo>
                  <a:pt x="862369" y="7088"/>
                </a:lnTo>
                <a:lnTo>
                  <a:pt x="827277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68" name="object 68"/>
          <p:cNvSpPr txBox="1"/>
          <p:nvPr/>
        </p:nvSpPr>
        <p:spPr>
          <a:xfrm>
            <a:off x="7117722" y="1477518"/>
            <a:ext cx="506084" cy="337567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太極拳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4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山口</a:t>
            </a:r>
            <a:r>
              <a:rPr sz="610" spc="113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律子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805421" y="5428045"/>
            <a:ext cx="790687" cy="431334"/>
          </a:xfrm>
          <a:custGeom>
            <a:avLst/>
            <a:gdLst/>
            <a:ahLst/>
            <a:cxnLst/>
            <a:rect l="l" t="t" r="r" b="b"/>
            <a:pathLst>
              <a:path w="906779" h="494665">
                <a:moveTo>
                  <a:pt x="824229" y="0"/>
                </a:moveTo>
                <a:lnTo>
                  <a:pt x="82422" y="0"/>
                </a:lnTo>
                <a:lnTo>
                  <a:pt x="50363" y="6465"/>
                </a:lnTo>
                <a:lnTo>
                  <a:pt x="24161" y="24098"/>
                </a:lnTo>
                <a:lnTo>
                  <a:pt x="6484" y="50256"/>
                </a:lnTo>
                <a:lnTo>
                  <a:pt x="0" y="82296"/>
                </a:lnTo>
                <a:lnTo>
                  <a:pt x="0" y="411861"/>
                </a:lnTo>
                <a:lnTo>
                  <a:pt x="6484" y="443900"/>
                </a:lnTo>
                <a:lnTo>
                  <a:pt x="24161" y="470058"/>
                </a:lnTo>
                <a:lnTo>
                  <a:pt x="50363" y="487691"/>
                </a:lnTo>
                <a:lnTo>
                  <a:pt x="82422" y="494157"/>
                </a:lnTo>
                <a:lnTo>
                  <a:pt x="824229" y="494157"/>
                </a:lnTo>
                <a:lnTo>
                  <a:pt x="856289" y="487691"/>
                </a:lnTo>
                <a:lnTo>
                  <a:pt x="882491" y="470058"/>
                </a:lnTo>
                <a:lnTo>
                  <a:pt x="900168" y="443900"/>
                </a:lnTo>
                <a:lnTo>
                  <a:pt x="906652" y="411861"/>
                </a:lnTo>
                <a:lnTo>
                  <a:pt x="906652" y="82296"/>
                </a:lnTo>
                <a:lnTo>
                  <a:pt x="900168" y="50256"/>
                </a:lnTo>
                <a:lnTo>
                  <a:pt x="882491" y="24098"/>
                </a:lnTo>
                <a:lnTo>
                  <a:pt x="856289" y="6465"/>
                </a:lnTo>
                <a:lnTo>
                  <a:pt x="824229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70" name="object 70"/>
          <p:cNvSpPr txBox="1"/>
          <p:nvPr/>
        </p:nvSpPr>
        <p:spPr>
          <a:xfrm>
            <a:off x="7948830" y="5472319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4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20:15-21:00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33447" marR="25470" indent="-100777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歪</a:t>
            </a:r>
            <a:r>
              <a:rPr sz="610" spc="-4" dirty="0">
                <a:latin typeface="HGP創英角ﾎﾟｯﾌﾟ体"/>
                <a:cs typeface="HGP創英角ﾎﾟｯﾌﾟ体"/>
              </a:rPr>
              <a:t>み</a:t>
            </a:r>
            <a:r>
              <a:rPr sz="610" dirty="0">
                <a:latin typeface="HGP創英角ﾎﾟｯﾌﾟ体"/>
                <a:cs typeface="HGP創英角ﾎﾟｯﾌﾟ体"/>
              </a:rPr>
              <a:t>解消ヨガ  </a:t>
            </a:r>
            <a:r>
              <a:rPr sz="610" spc="-4" dirty="0">
                <a:latin typeface="HGP創英角ﾎﾟｯﾌﾟ体"/>
                <a:cs typeface="HGP創英角ﾎﾟｯﾌﾟ体"/>
              </a:rPr>
              <a:t>Ｒｅｉｋｏ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303683" y="2385006"/>
            <a:ext cx="789026" cy="511621"/>
          </a:xfrm>
          <a:custGeom>
            <a:avLst/>
            <a:gdLst/>
            <a:ahLst/>
            <a:cxnLst/>
            <a:rect l="l" t="t" r="r" b="b"/>
            <a:pathLst>
              <a:path w="904875" h="586739">
                <a:moveTo>
                  <a:pt x="807085" y="0"/>
                </a:moveTo>
                <a:lnTo>
                  <a:pt x="97789" y="0"/>
                </a:lnTo>
                <a:lnTo>
                  <a:pt x="59739" y="7689"/>
                </a:lnTo>
                <a:lnTo>
                  <a:pt x="28654" y="28654"/>
                </a:lnTo>
                <a:lnTo>
                  <a:pt x="7689" y="59739"/>
                </a:lnTo>
                <a:lnTo>
                  <a:pt x="0" y="97790"/>
                </a:lnTo>
                <a:lnTo>
                  <a:pt x="0" y="488696"/>
                </a:lnTo>
                <a:lnTo>
                  <a:pt x="7689" y="526746"/>
                </a:lnTo>
                <a:lnTo>
                  <a:pt x="28654" y="557831"/>
                </a:lnTo>
                <a:lnTo>
                  <a:pt x="59739" y="578796"/>
                </a:lnTo>
                <a:lnTo>
                  <a:pt x="97789" y="586486"/>
                </a:lnTo>
                <a:lnTo>
                  <a:pt x="807085" y="586486"/>
                </a:lnTo>
                <a:lnTo>
                  <a:pt x="845135" y="578796"/>
                </a:lnTo>
                <a:lnTo>
                  <a:pt x="876220" y="557831"/>
                </a:lnTo>
                <a:lnTo>
                  <a:pt x="897185" y="526746"/>
                </a:lnTo>
                <a:lnTo>
                  <a:pt x="904874" y="488696"/>
                </a:lnTo>
                <a:lnTo>
                  <a:pt x="904874" y="97790"/>
                </a:lnTo>
                <a:lnTo>
                  <a:pt x="897185" y="59739"/>
                </a:lnTo>
                <a:lnTo>
                  <a:pt x="876220" y="28654"/>
                </a:lnTo>
                <a:lnTo>
                  <a:pt x="845135" y="7689"/>
                </a:lnTo>
                <a:lnTo>
                  <a:pt x="80708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72" name="object 72"/>
          <p:cNvSpPr txBox="1"/>
          <p:nvPr/>
        </p:nvSpPr>
        <p:spPr>
          <a:xfrm>
            <a:off x="5445652" y="2434869"/>
            <a:ext cx="506084" cy="351096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12:30-13:15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たのしいフラ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8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Aco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631612" y="4554634"/>
            <a:ext cx="795670" cy="495564"/>
          </a:xfrm>
          <a:custGeom>
            <a:avLst/>
            <a:gdLst/>
            <a:ahLst/>
            <a:cxnLst/>
            <a:rect l="l" t="t" r="r" b="b"/>
            <a:pathLst>
              <a:path w="912495" h="568325">
                <a:moveTo>
                  <a:pt x="817626" y="0"/>
                </a:moveTo>
                <a:lnTo>
                  <a:pt x="94614" y="0"/>
                </a:lnTo>
                <a:lnTo>
                  <a:pt x="57810" y="7443"/>
                </a:lnTo>
                <a:lnTo>
                  <a:pt x="27733" y="27733"/>
                </a:lnTo>
                <a:lnTo>
                  <a:pt x="7443" y="57810"/>
                </a:lnTo>
                <a:lnTo>
                  <a:pt x="0" y="94614"/>
                </a:lnTo>
                <a:lnTo>
                  <a:pt x="0" y="473201"/>
                </a:lnTo>
                <a:lnTo>
                  <a:pt x="7443" y="510059"/>
                </a:lnTo>
                <a:lnTo>
                  <a:pt x="27733" y="540130"/>
                </a:lnTo>
                <a:lnTo>
                  <a:pt x="57810" y="560391"/>
                </a:lnTo>
                <a:lnTo>
                  <a:pt x="94614" y="567817"/>
                </a:lnTo>
                <a:lnTo>
                  <a:pt x="817626" y="567817"/>
                </a:lnTo>
                <a:lnTo>
                  <a:pt x="854483" y="560391"/>
                </a:lnTo>
                <a:lnTo>
                  <a:pt x="884555" y="540131"/>
                </a:lnTo>
                <a:lnTo>
                  <a:pt x="904815" y="510059"/>
                </a:lnTo>
                <a:lnTo>
                  <a:pt x="912240" y="473201"/>
                </a:lnTo>
                <a:lnTo>
                  <a:pt x="912240" y="94614"/>
                </a:lnTo>
                <a:lnTo>
                  <a:pt x="904815" y="57810"/>
                </a:lnTo>
                <a:lnTo>
                  <a:pt x="884555" y="27733"/>
                </a:lnTo>
                <a:lnTo>
                  <a:pt x="854483" y="7443"/>
                </a:lnTo>
                <a:lnTo>
                  <a:pt x="817626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74" name="object 74"/>
          <p:cNvSpPr txBox="1"/>
          <p:nvPr/>
        </p:nvSpPr>
        <p:spPr>
          <a:xfrm>
            <a:off x="3776349" y="4602010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Q-ren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Ｙｕｋｉｋｏ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0315244" y="1408608"/>
            <a:ext cx="786257" cy="498332"/>
          </a:xfrm>
          <a:custGeom>
            <a:avLst/>
            <a:gdLst/>
            <a:ahLst/>
            <a:cxnLst/>
            <a:rect l="l" t="t" r="r" b="b"/>
            <a:pathLst>
              <a:path w="901700" h="571500">
                <a:moveTo>
                  <a:pt x="806450" y="0"/>
                </a:moveTo>
                <a:lnTo>
                  <a:pt x="95123" y="0"/>
                </a:lnTo>
                <a:lnTo>
                  <a:pt x="58078" y="7489"/>
                </a:lnTo>
                <a:lnTo>
                  <a:pt x="27844" y="27908"/>
                </a:lnTo>
                <a:lnTo>
                  <a:pt x="7469" y="58185"/>
                </a:lnTo>
                <a:lnTo>
                  <a:pt x="0" y="95250"/>
                </a:lnTo>
                <a:lnTo>
                  <a:pt x="0" y="476123"/>
                </a:lnTo>
                <a:lnTo>
                  <a:pt x="7469" y="513187"/>
                </a:lnTo>
                <a:lnTo>
                  <a:pt x="27844" y="543464"/>
                </a:lnTo>
                <a:lnTo>
                  <a:pt x="58078" y="563883"/>
                </a:lnTo>
                <a:lnTo>
                  <a:pt x="95123" y="571373"/>
                </a:lnTo>
                <a:lnTo>
                  <a:pt x="806450" y="571373"/>
                </a:lnTo>
                <a:lnTo>
                  <a:pt x="843514" y="563883"/>
                </a:lnTo>
                <a:lnTo>
                  <a:pt x="873791" y="543464"/>
                </a:lnTo>
                <a:lnTo>
                  <a:pt x="894210" y="513187"/>
                </a:lnTo>
                <a:lnTo>
                  <a:pt x="901700" y="476123"/>
                </a:lnTo>
                <a:lnTo>
                  <a:pt x="901700" y="95250"/>
                </a:lnTo>
                <a:lnTo>
                  <a:pt x="894210" y="58185"/>
                </a:lnTo>
                <a:lnTo>
                  <a:pt x="873791" y="27908"/>
                </a:lnTo>
                <a:lnTo>
                  <a:pt x="843514" y="7489"/>
                </a:lnTo>
                <a:lnTo>
                  <a:pt x="806450" y="0"/>
                </a:lnTo>
                <a:close/>
              </a:path>
            </a:pathLst>
          </a:custGeom>
          <a:solidFill>
            <a:srgbClr val="FFA6A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76" name="object 76"/>
          <p:cNvSpPr txBox="1"/>
          <p:nvPr/>
        </p:nvSpPr>
        <p:spPr>
          <a:xfrm>
            <a:off x="10451786" y="1456133"/>
            <a:ext cx="514943" cy="378265"/>
          </a:xfrm>
          <a:prstGeom prst="rect">
            <a:avLst/>
          </a:prstGeom>
        </p:spPr>
        <p:txBody>
          <a:bodyPr vert="horz" wrap="square" lIns="0" tIns="17165" rIns="0" bIns="0" rtlCol="0">
            <a:spAutoFit/>
          </a:bodyPr>
          <a:lstStyle/>
          <a:p>
            <a:pPr algn="ctr">
              <a:spcBef>
                <a:spcPts val="135"/>
              </a:spcBef>
            </a:pPr>
            <a:r>
              <a:rPr sz="523" spc="-4" dirty="0">
                <a:latin typeface="HGP創英角ﾎﾟｯﾌﾟ体"/>
                <a:cs typeface="HGP創英角ﾎﾟｯﾌﾟ体"/>
              </a:rPr>
              <a:t>10:00-10:45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バランス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コー</a:t>
            </a:r>
            <a:r>
              <a:rPr sz="523" spc="-4" dirty="0">
                <a:latin typeface="HGP創英角ﾎﾟｯﾌﾟ体"/>
                <a:cs typeface="HGP創英角ﾎﾟｯﾌﾟ体"/>
              </a:rPr>
              <a:t>デ</a:t>
            </a:r>
            <a:r>
              <a:rPr sz="523" dirty="0">
                <a:latin typeface="HGP創英角ﾎﾟｯﾌﾟ体"/>
                <a:cs typeface="HGP創英角ﾎﾟｯﾌﾟ体"/>
              </a:rPr>
              <a:t>ィネー</a:t>
            </a:r>
            <a:r>
              <a:rPr sz="523" spc="-4" dirty="0">
                <a:latin typeface="HGP創英角ﾎﾟｯﾌﾟ体"/>
                <a:cs typeface="HGP創英角ﾎﾟｯﾌﾟ体"/>
              </a:rPr>
              <a:t>ション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ＫＡＺＵ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135854" y="1811704"/>
            <a:ext cx="794009" cy="470093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78" name="object 78"/>
          <p:cNvSpPr txBox="1"/>
          <p:nvPr/>
        </p:nvSpPr>
        <p:spPr>
          <a:xfrm>
            <a:off x="1274168" y="1857620"/>
            <a:ext cx="517712" cy="313018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歪みを整</a:t>
            </a:r>
            <a:r>
              <a:rPr sz="523" spc="-4" dirty="0">
                <a:latin typeface="HGP創英角ﾎﾟｯﾌﾟ体"/>
                <a:cs typeface="HGP創英角ﾎﾟｯﾌﾟ体"/>
              </a:rPr>
              <a:t>えるヨ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48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ｅｒｉｎａ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124557" y="3393742"/>
            <a:ext cx="812835" cy="489473"/>
          </a:xfrm>
          <a:custGeom>
            <a:avLst/>
            <a:gdLst/>
            <a:ahLst/>
            <a:cxnLst/>
            <a:rect l="l" t="t" r="r" b="b"/>
            <a:pathLst>
              <a:path w="932180" h="561339">
                <a:moveTo>
                  <a:pt x="838707" y="0"/>
                </a:moveTo>
                <a:lnTo>
                  <a:pt x="93472" y="0"/>
                </a:lnTo>
                <a:lnTo>
                  <a:pt x="57114" y="7354"/>
                </a:lnTo>
                <a:lnTo>
                  <a:pt x="27400" y="27400"/>
                </a:lnTo>
                <a:lnTo>
                  <a:pt x="7354" y="57114"/>
                </a:lnTo>
                <a:lnTo>
                  <a:pt x="0" y="93472"/>
                </a:lnTo>
                <a:lnTo>
                  <a:pt x="0" y="467360"/>
                </a:lnTo>
                <a:lnTo>
                  <a:pt x="7354" y="503717"/>
                </a:lnTo>
                <a:lnTo>
                  <a:pt x="27400" y="533431"/>
                </a:lnTo>
                <a:lnTo>
                  <a:pt x="57114" y="553477"/>
                </a:lnTo>
                <a:lnTo>
                  <a:pt x="93472" y="560831"/>
                </a:lnTo>
                <a:lnTo>
                  <a:pt x="838707" y="560831"/>
                </a:lnTo>
                <a:lnTo>
                  <a:pt x="875065" y="553477"/>
                </a:lnTo>
                <a:lnTo>
                  <a:pt x="904779" y="533431"/>
                </a:lnTo>
                <a:lnTo>
                  <a:pt x="924825" y="503717"/>
                </a:lnTo>
                <a:lnTo>
                  <a:pt x="932180" y="467360"/>
                </a:lnTo>
                <a:lnTo>
                  <a:pt x="932180" y="93472"/>
                </a:lnTo>
                <a:lnTo>
                  <a:pt x="924825" y="57114"/>
                </a:lnTo>
                <a:lnTo>
                  <a:pt x="904779" y="27400"/>
                </a:lnTo>
                <a:lnTo>
                  <a:pt x="875065" y="7354"/>
                </a:lnTo>
                <a:lnTo>
                  <a:pt x="838707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80" name="object 80"/>
          <p:cNvSpPr txBox="1"/>
          <p:nvPr/>
        </p:nvSpPr>
        <p:spPr>
          <a:xfrm>
            <a:off x="1277823" y="3442718"/>
            <a:ext cx="506638" cy="337567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15:15-16:00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太極拳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4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山口</a:t>
            </a:r>
            <a:r>
              <a:rPr sz="610" spc="113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律子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46706" y="4086202"/>
            <a:ext cx="781274" cy="430227"/>
          </a:xfrm>
          <a:custGeom>
            <a:avLst/>
            <a:gdLst/>
            <a:ahLst/>
            <a:cxnLst/>
            <a:rect l="l" t="t" r="r" b="b"/>
            <a:pathLst>
              <a:path w="895985" h="493395">
                <a:moveTo>
                  <a:pt x="813562" y="0"/>
                </a:moveTo>
                <a:lnTo>
                  <a:pt x="82296" y="0"/>
                </a:lnTo>
                <a:lnTo>
                  <a:pt x="50256" y="6445"/>
                </a:lnTo>
                <a:lnTo>
                  <a:pt x="24098" y="24034"/>
                </a:lnTo>
                <a:lnTo>
                  <a:pt x="6465" y="50149"/>
                </a:lnTo>
                <a:lnTo>
                  <a:pt x="0" y="82169"/>
                </a:lnTo>
                <a:lnTo>
                  <a:pt x="0" y="411099"/>
                </a:lnTo>
                <a:lnTo>
                  <a:pt x="6465" y="443065"/>
                </a:lnTo>
                <a:lnTo>
                  <a:pt x="24098" y="469185"/>
                </a:lnTo>
                <a:lnTo>
                  <a:pt x="50256" y="486804"/>
                </a:lnTo>
                <a:lnTo>
                  <a:pt x="82296" y="493268"/>
                </a:lnTo>
                <a:lnTo>
                  <a:pt x="813562" y="493268"/>
                </a:lnTo>
                <a:lnTo>
                  <a:pt x="845601" y="486804"/>
                </a:lnTo>
                <a:lnTo>
                  <a:pt x="871759" y="469185"/>
                </a:lnTo>
                <a:lnTo>
                  <a:pt x="889392" y="443065"/>
                </a:lnTo>
                <a:lnTo>
                  <a:pt x="895857" y="411099"/>
                </a:lnTo>
                <a:lnTo>
                  <a:pt x="895857" y="82169"/>
                </a:lnTo>
                <a:lnTo>
                  <a:pt x="889392" y="50149"/>
                </a:lnTo>
                <a:lnTo>
                  <a:pt x="871759" y="24034"/>
                </a:lnTo>
                <a:lnTo>
                  <a:pt x="845601" y="6445"/>
                </a:lnTo>
                <a:lnTo>
                  <a:pt x="813562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82" name="object 82"/>
          <p:cNvSpPr txBox="1"/>
          <p:nvPr/>
        </p:nvSpPr>
        <p:spPr>
          <a:xfrm>
            <a:off x="1284245" y="4130346"/>
            <a:ext cx="506084" cy="31231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16:45-17:30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ゆ</a:t>
            </a:r>
            <a:r>
              <a:rPr sz="523" dirty="0">
                <a:latin typeface="HGP創英角ﾎﾟｯﾌﾟ体"/>
                <a:cs typeface="HGP創英角ﾎﾟｯﾌﾟ体"/>
              </a:rPr>
              <a:t>る</a:t>
            </a:r>
            <a:r>
              <a:rPr sz="523" spc="4" dirty="0">
                <a:latin typeface="HGP創英角ﾎﾟｯﾌﾟ体"/>
                <a:cs typeface="HGP創英角ﾎﾟｯﾌﾟ体"/>
              </a:rPr>
              <a:t>ム</a:t>
            </a:r>
            <a:r>
              <a:rPr sz="523" dirty="0">
                <a:latin typeface="HGP創英角ﾎﾟｯﾌﾟ体"/>
                <a:cs typeface="HGP創英角ﾎﾟｯﾌﾟ体"/>
              </a:rPr>
              <a:t>ー</a:t>
            </a:r>
            <a:r>
              <a:rPr sz="523" spc="4" dirty="0">
                <a:latin typeface="HGP創英角ﾎﾟｯﾌﾟ体"/>
                <a:cs typeface="HGP創英角ﾎﾟｯﾌﾟ体"/>
              </a:rPr>
              <a:t>ブ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松村智恵美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0322110" y="2438162"/>
            <a:ext cx="785704" cy="514943"/>
          </a:xfrm>
          <a:custGeom>
            <a:avLst/>
            <a:gdLst/>
            <a:ahLst/>
            <a:cxnLst/>
            <a:rect l="l" t="t" r="r" b="b"/>
            <a:pathLst>
              <a:path w="901065" h="590550">
                <a:moveTo>
                  <a:pt x="802512" y="0"/>
                </a:moveTo>
                <a:lnTo>
                  <a:pt x="98425" y="0"/>
                </a:lnTo>
                <a:lnTo>
                  <a:pt x="60114" y="7735"/>
                </a:lnTo>
                <a:lnTo>
                  <a:pt x="28828" y="28828"/>
                </a:lnTo>
                <a:lnTo>
                  <a:pt x="7735" y="60114"/>
                </a:lnTo>
                <a:lnTo>
                  <a:pt x="0" y="98425"/>
                </a:lnTo>
                <a:lnTo>
                  <a:pt x="0" y="492124"/>
                </a:lnTo>
                <a:lnTo>
                  <a:pt x="7735" y="530435"/>
                </a:lnTo>
                <a:lnTo>
                  <a:pt x="28828" y="561720"/>
                </a:lnTo>
                <a:lnTo>
                  <a:pt x="60114" y="582814"/>
                </a:lnTo>
                <a:lnTo>
                  <a:pt x="98425" y="590549"/>
                </a:lnTo>
                <a:lnTo>
                  <a:pt x="802512" y="590549"/>
                </a:lnTo>
                <a:lnTo>
                  <a:pt x="840823" y="582814"/>
                </a:lnTo>
                <a:lnTo>
                  <a:pt x="872108" y="561720"/>
                </a:lnTo>
                <a:lnTo>
                  <a:pt x="893202" y="530435"/>
                </a:lnTo>
                <a:lnTo>
                  <a:pt x="900937" y="492124"/>
                </a:lnTo>
                <a:lnTo>
                  <a:pt x="900937" y="98425"/>
                </a:lnTo>
                <a:lnTo>
                  <a:pt x="893202" y="60114"/>
                </a:lnTo>
                <a:lnTo>
                  <a:pt x="872108" y="28828"/>
                </a:lnTo>
                <a:lnTo>
                  <a:pt x="840823" y="7735"/>
                </a:lnTo>
                <a:lnTo>
                  <a:pt x="802512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84" name="object 84"/>
          <p:cNvSpPr txBox="1"/>
          <p:nvPr/>
        </p:nvSpPr>
        <p:spPr>
          <a:xfrm>
            <a:off x="10458808" y="2533540"/>
            <a:ext cx="552595" cy="327692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marL="11074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12：30-13：00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marL="187711" marR="46512" indent="-134554">
              <a:lnSpc>
                <a:spcPts val="916"/>
              </a:lnSpc>
              <a:spcBef>
                <a:spcPts val="17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高桑空手塾 高桑</a:t>
            </a:r>
          </a:p>
        </p:txBody>
      </p:sp>
      <p:sp>
        <p:nvSpPr>
          <p:cNvPr id="85" name="object 85"/>
          <p:cNvSpPr/>
          <p:nvPr/>
        </p:nvSpPr>
        <p:spPr>
          <a:xfrm>
            <a:off x="1961092" y="1343050"/>
            <a:ext cx="811174" cy="455697"/>
          </a:xfrm>
          <a:custGeom>
            <a:avLst/>
            <a:gdLst/>
            <a:ahLst/>
            <a:cxnLst/>
            <a:rect l="l" t="t" r="r" b="b"/>
            <a:pathLst>
              <a:path w="930275" h="522605">
                <a:moveTo>
                  <a:pt x="842645" y="0"/>
                </a:moveTo>
                <a:lnTo>
                  <a:pt x="86994" y="0"/>
                </a:lnTo>
                <a:lnTo>
                  <a:pt x="53149" y="6842"/>
                </a:lnTo>
                <a:lnTo>
                  <a:pt x="25495" y="25495"/>
                </a:lnTo>
                <a:lnTo>
                  <a:pt x="6842" y="53149"/>
                </a:lnTo>
                <a:lnTo>
                  <a:pt x="0" y="86994"/>
                </a:lnTo>
                <a:lnTo>
                  <a:pt x="0" y="435355"/>
                </a:lnTo>
                <a:lnTo>
                  <a:pt x="6842" y="469274"/>
                </a:lnTo>
                <a:lnTo>
                  <a:pt x="25495" y="496966"/>
                </a:lnTo>
                <a:lnTo>
                  <a:pt x="53149" y="515633"/>
                </a:lnTo>
                <a:lnTo>
                  <a:pt x="86994" y="522477"/>
                </a:lnTo>
                <a:lnTo>
                  <a:pt x="842645" y="522477"/>
                </a:lnTo>
                <a:lnTo>
                  <a:pt x="876563" y="515633"/>
                </a:lnTo>
                <a:lnTo>
                  <a:pt x="904255" y="496966"/>
                </a:lnTo>
                <a:lnTo>
                  <a:pt x="922922" y="469274"/>
                </a:lnTo>
                <a:lnTo>
                  <a:pt x="929766" y="435355"/>
                </a:lnTo>
                <a:lnTo>
                  <a:pt x="929766" y="86994"/>
                </a:lnTo>
                <a:lnTo>
                  <a:pt x="922922" y="53149"/>
                </a:lnTo>
                <a:lnTo>
                  <a:pt x="904255" y="25495"/>
                </a:lnTo>
                <a:lnTo>
                  <a:pt x="876563" y="6842"/>
                </a:lnTo>
                <a:lnTo>
                  <a:pt x="842645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86" name="object 86"/>
          <p:cNvSpPr txBox="1"/>
          <p:nvPr/>
        </p:nvSpPr>
        <p:spPr>
          <a:xfrm>
            <a:off x="2112806" y="1387878"/>
            <a:ext cx="506084" cy="33980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65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kanae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461944" y="2511694"/>
            <a:ext cx="805083" cy="457912"/>
          </a:xfrm>
          <a:custGeom>
            <a:avLst/>
            <a:gdLst/>
            <a:ahLst/>
            <a:cxnLst/>
            <a:rect l="l" t="t" r="r" b="b"/>
            <a:pathLst>
              <a:path w="923289" h="525145">
                <a:moveTo>
                  <a:pt x="835533" y="0"/>
                </a:moveTo>
                <a:lnTo>
                  <a:pt x="87375" y="0"/>
                </a:lnTo>
                <a:lnTo>
                  <a:pt x="53363" y="6865"/>
                </a:lnTo>
                <a:lnTo>
                  <a:pt x="25590" y="25590"/>
                </a:lnTo>
                <a:lnTo>
                  <a:pt x="6865" y="53363"/>
                </a:lnTo>
                <a:lnTo>
                  <a:pt x="0" y="87375"/>
                </a:lnTo>
                <a:lnTo>
                  <a:pt x="0" y="437260"/>
                </a:lnTo>
                <a:lnTo>
                  <a:pt x="6865" y="471273"/>
                </a:lnTo>
                <a:lnTo>
                  <a:pt x="25590" y="499046"/>
                </a:lnTo>
                <a:lnTo>
                  <a:pt x="53363" y="517771"/>
                </a:lnTo>
                <a:lnTo>
                  <a:pt x="87375" y="524636"/>
                </a:lnTo>
                <a:lnTo>
                  <a:pt x="835533" y="524636"/>
                </a:lnTo>
                <a:lnTo>
                  <a:pt x="869618" y="517771"/>
                </a:lnTo>
                <a:lnTo>
                  <a:pt x="897429" y="499046"/>
                </a:lnTo>
                <a:lnTo>
                  <a:pt x="916168" y="471273"/>
                </a:lnTo>
                <a:lnTo>
                  <a:pt x="923036" y="437260"/>
                </a:lnTo>
                <a:lnTo>
                  <a:pt x="923036" y="87375"/>
                </a:lnTo>
                <a:lnTo>
                  <a:pt x="916168" y="53363"/>
                </a:lnTo>
                <a:lnTo>
                  <a:pt x="897429" y="25590"/>
                </a:lnTo>
                <a:lnTo>
                  <a:pt x="869618" y="6865"/>
                </a:lnTo>
                <a:lnTo>
                  <a:pt x="835533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88" name="object 88"/>
          <p:cNvSpPr txBox="1"/>
          <p:nvPr/>
        </p:nvSpPr>
        <p:spPr>
          <a:xfrm>
            <a:off x="4611443" y="2556965"/>
            <a:ext cx="506084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13:00-13:45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リラ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クスヨガ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eiko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960206" y="2819442"/>
            <a:ext cx="801761" cy="477291"/>
          </a:xfrm>
          <a:custGeom>
            <a:avLst/>
            <a:gdLst/>
            <a:ahLst/>
            <a:cxnLst/>
            <a:rect l="l" t="t" r="r" b="b"/>
            <a:pathLst>
              <a:path w="919479" h="547370">
                <a:moveTo>
                  <a:pt x="827913" y="0"/>
                </a:moveTo>
                <a:lnTo>
                  <a:pt x="91185" y="0"/>
                </a:lnTo>
                <a:lnTo>
                  <a:pt x="55667" y="7155"/>
                </a:lnTo>
                <a:lnTo>
                  <a:pt x="26685" y="26670"/>
                </a:lnTo>
                <a:lnTo>
                  <a:pt x="7157" y="55614"/>
                </a:lnTo>
                <a:lnTo>
                  <a:pt x="0" y="91059"/>
                </a:lnTo>
                <a:lnTo>
                  <a:pt x="0" y="455802"/>
                </a:lnTo>
                <a:lnTo>
                  <a:pt x="7157" y="491321"/>
                </a:lnTo>
                <a:lnTo>
                  <a:pt x="26685" y="520303"/>
                </a:lnTo>
                <a:lnTo>
                  <a:pt x="55667" y="539831"/>
                </a:lnTo>
                <a:lnTo>
                  <a:pt x="91185" y="546988"/>
                </a:lnTo>
                <a:lnTo>
                  <a:pt x="827913" y="546988"/>
                </a:lnTo>
                <a:lnTo>
                  <a:pt x="863357" y="539831"/>
                </a:lnTo>
                <a:lnTo>
                  <a:pt x="892301" y="520303"/>
                </a:lnTo>
                <a:lnTo>
                  <a:pt x="911816" y="491321"/>
                </a:lnTo>
                <a:lnTo>
                  <a:pt x="918972" y="455802"/>
                </a:lnTo>
                <a:lnTo>
                  <a:pt x="918972" y="91059"/>
                </a:lnTo>
                <a:lnTo>
                  <a:pt x="911816" y="55614"/>
                </a:lnTo>
                <a:lnTo>
                  <a:pt x="892301" y="26670"/>
                </a:lnTo>
                <a:lnTo>
                  <a:pt x="863357" y="7155"/>
                </a:lnTo>
                <a:lnTo>
                  <a:pt x="827913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90" name="object 90"/>
          <p:cNvSpPr txBox="1"/>
          <p:nvPr/>
        </p:nvSpPr>
        <p:spPr>
          <a:xfrm>
            <a:off x="2107934" y="2865377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13:45-14:30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71430" marR="65893" indent="-554" algn="ctr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ピ</a:t>
            </a:r>
            <a:r>
              <a:rPr sz="610" dirty="0">
                <a:latin typeface="HGP創英角ﾎﾟｯﾌﾟ体"/>
                <a:cs typeface="HGP創英角ﾎﾟｯﾌﾟ体"/>
              </a:rPr>
              <a:t>ラテ</a:t>
            </a:r>
            <a:r>
              <a:rPr sz="610" spc="-4" dirty="0">
                <a:latin typeface="HGP創英角ﾎﾟｯﾌﾟ体"/>
                <a:cs typeface="HGP創英角ﾎﾟｯﾌﾟ体"/>
              </a:rPr>
              <a:t>ィ</a:t>
            </a:r>
            <a:r>
              <a:rPr sz="610" dirty="0">
                <a:latin typeface="HGP創英角ﾎﾟｯﾌﾟ体"/>
                <a:cs typeface="HGP創英角ﾎﾟｯﾌﾟ体"/>
              </a:rPr>
              <a:t>ス 松沢</a:t>
            </a:r>
            <a:r>
              <a:rPr sz="610" spc="118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光子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966629" y="5120297"/>
            <a:ext cx="802869" cy="440193"/>
          </a:xfrm>
          <a:custGeom>
            <a:avLst/>
            <a:gdLst/>
            <a:ahLst/>
            <a:cxnLst/>
            <a:rect l="l" t="t" r="r" b="b"/>
            <a:pathLst>
              <a:path w="920750" h="504825">
                <a:moveTo>
                  <a:pt x="836549" y="0"/>
                </a:moveTo>
                <a:lnTo>
                  <a:pt x="84200" y="0"/>
                </a:lnTo>
                <a:lnTo>
                  <a:pt x="51434" y="6600"/>
                </a:lnTo>
                <a:lnTo>
                  <a:pt x="24669" y="24606"/>
                </a:lnTo>
                <a:lnTo>
                  <a:pt x="6619" y="51327"/>
                </a:lnTo>
                <a:lnTo>
                  <a:pt x="0" y="84074"/>
                </a:lnTo>
                <a:lnTo>
                  <a:pt x="0" y="420497"/>
                </a:lnTo>
                <a:lnTo>
                  <a:pt x="6619" y="453189"/>
                </a:lnTo>
                <a:lnTo>
                  <a:pt x="24669" y="479917"/>
                </a:lnTo>
                <a:lnTo>
                  <a:pt x="51435" y="497953"/>
                </a:lnTo>
                <a:lnTo>
                  <a:pt x="84200" y="504571"/>
                </a:lnTo>
                <a:lnTo>
                  <a:pt x="836549" y="504571"/>
                </a:lnTo>
                <a:lnTo>
                  <a:pt x="869241" y="497953"/>
                </a:lnTo>
                <a:lnTo>
                  <a:pt x="895969" y="479917"/>
                </a:lnTo>
                <a:lnTo>
                  <a:pt x="914005" y="453189"/>
                </a:lnTo>
                <a:lnTo>
                  <a:pt x="920623" y="420497"/>
                </a:lnTo>
                <a:lnTo>
                  <a:pt x="920623" y="84074"/>
                </a:lnTo>
                <a:lnTo>
                  <a:pt x="914005" y="51327"/>
                </a:lnTo>
                <a:lnTo>
                  <a:pt x="895969" y="24606"/>
                </a:lnTo>
                <a:lnTo>
                  <a:pt x="869241" y="6600"/>
                </a:lnTo>
                <a:lnTo>
                  <a:pt x="836549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92" name="object 92"/>
          <p:cNvSpPr txBox="1"/>
          <p:nvPr/>
        </p:nvSpPr>
        <p:spPr>
          <a:xfrm>
            <a:off x="2060979" y="5165014"/>
            <a:ext cx="613502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"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ヒップト</a:t>
            </a:r>
            <a:r>
              <a:rPr sz="610" dirty="0">
                <a:latin typeface="HGP創英角ﾎﾟｯﾌﾟ体"/>
                <a:cs typeface="HGP創英角ﾎﾟｯﾌﾟ体"/>
              </a:rPr>
              <a:t>レ</a:t>
            </a:r>
            <a:r>
              <a:rPr sz="610" spc="-4" dirty="0">
                <a:latin typeface="HGP創英角ﾎﾟｯﾌﾟ体"/>
                <a:cs typeface="HGP創英角ﾎﾟｯﾌﾟ体"/>
              </a:rPr>
              <a:t>ー</a:t>
            </a:r>
            <a:r>
              <a:rPr sz="610" dirty="0">
                <a:latin typeface="HGP創英角ﾎﾟｯﾌﾟ体"/>
                <a:cs typeface="HGP創英角ﾎﾟｯﾌﾟ体"/>
              </a:rPr>
              <a:t>ニ</a:t>
            </a:r>
            <a:r>
              <a:rPr sz="610" spc="-4" dirty="0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グ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009308" y="3042391"/>
            <a:ext cx="377070" cy="1346804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just">
              <a:lnSpc>
                <a:spcPct val="108300"/>
              </a:lnSpc>
              <a:spcBef>
                <a:spcPts val="87"/>
              </a:spcBef>
            </a:pPr>
            <a:r>
              <a:rPr sz="2790" dirty="0">
                <a:latin typeface="ＭＳ Ｐゴシック"/>
                <a:cs typeface="ＭＳ Ｐゴシック"/>
              </a:rPr>
              <a:t>休 館 日</a:t>
            </a:r>
          </a:p>
        </p:txBody>
      </p:sp>
      <p:sp>
        <p:nvSpPr>
          <p:cNvPr id="94" name="object 94"/>
          <p:cNvSpPr/>
          <p:nvPr/>
        </p:nvSpPr>
        <p:spPr>
          <a:xfrm>
            <a:off x="3626739" y="2278364"/>
            <a:ext cx="795117" cy="414723"/>
          </a:xfrm>
          <a:custGeom>
            <a:avLst/>
            <a:gdLst/>
            <a:ahLst/>
            <a:cxnLst/>
            <a:rect l="l" t="t" r="r" b="b"/>
            <a:pathLst>
              <a:path w="911860" h="475614">
                <a:moveTo>
                  <a:pt x="832612" y="0"/>
                </a:moveTo>
                <a:lnTo>
                  <a:pt x="79248" y="0"/>
                </a:lnTo>
                <a:lnTo>
                  <a:pt x="48381" y="6238"/>
                </a:lnTo>
                <a:lnTo>
                  <a:pt x="23193" y="23241"/>
                </a:lnTo>
                <a:lnTo>
                  <a:pt x="6221" y="48434"/>
                </a:lnTo>
                <a:lnTo>
                  <a:pt x="0" y="79248"/>
                </a:lnTo>
                <a:lnTo>
                  <a:pt x="0" y="396113"/>
                </a:lnTo>
                <a:lnTo>
                  <a:pt x="6221" y="426926"/>
                </a:lnTo>
                <a:lnTo>
                  <a:pt x="23193" y="452120"/>
                </a:lnTo>
                <a:lnTo>
                  <a:pt x="48381" y="469122"/>
                </a:lnTo>
                <a:lnTo>
                  <a:pt x="79248" y="475361"/>
                </a:lnTo>
                <a:lnTo>
                  <a:pt x="832612" y="475361"/>
                </a:lnTo>
                <a:lnTo>
                  <a:pt x="863405" y="469122"/>
                </a:lnTo>
                <a:lnTo>
                  <a:pt x="888555" y="452120"/>
                </a:lnTo>
                <a:lnTo>
                  <a:pt x="905513" y="426926"/>
                </a:lnTo>
                <a:lnTo>
                  <a:pt x="911732" y="396113"/>
                </a:lnTo>
                <a:lnTo>
                  <a:pt x="911732" y="79248"/>
                </a:lnTo>
                <a:lnTo>
                  <a:pt x="905513" y="48434"/>
                </a:lnTo>
                <a:lnTo>
                  <a:pt x="888555" y="23241"/>
                </a:lnTo>
                <a:lnTo>
                  <a:pt x="863405" y="6238"/>
                </a:lnTo>
                <a:lnTo>
                  <a:pt x="832612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95" name="object 95"/>
          <p:cNvSpPr txBox="1"/>
          <p:nvPr/>
        </p:nvSpPr>
        <p:spPr>
          <a:xfrm>
            <a:off x="3803702" y="2322124"/>
            <a:ext cx="441301" cy="266183"/>
          </a:xfrm>
          <a:prstGeom prst="rect">
            <a:avLst/>
          </a:prstGeom>
        </p:spPr>
        <p:txBody>
          <a:bodyPr vert="horz" wrap="square" lIns="0" tIns="17165" rIns="0" bIns="0" rtlCol="0">
            <a:spAutoFit/>
          </a:bodyPr>
          <a:lstStyle/>
          <a:p>
            <a:pPr marL="11074">
              <a:spcBef>
                <a:spcPts val="135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12:0</a:t>
            </a:r>
            <a:r>
              <a:rPr sz="523" spc="4" dirty="0">
                <a:latin typeface="HGP創英角ﾎﾟｯﾌﾟ体"/>
                <a:cs typeface="HGP創英角ﾎﾟｯﾌﾟ体"/>
              </a:rPr>
              <a:t>0</a:t>
            </a:r>
            <a:r>
              <a:rPr sz="523" spc="-9" dirty="0">
                <a:latin typeface="HGP創英角ﾎﾟｯﾌﾟ体"/>
                <a:cs typeface="HGP創英角ﾎﾟｯﾌﾟ体"/>
              </a:rPr>
              <a:t>-</a:t>
            </a:r>
            <a:r>
              <a:rPr sz="523" dirty="0">
                <a:latin typeface="HGP創英角ﾎﾟｯﾌﾟ体"/>
                <a:cs typeface="HGP創英角ﾎﾟｯﾌﾟ体"/>
              </a:rPr>
              <a:t>1</a:t>
            </a:r>
            <a:r>
              <a:rPr sz="523" spc="-9" dirty="0">
                <a:latin typeface="HGP創英角ﾎﾟｯﾌﾟ体"/>
                <a:cs typeface="HGP創英角ﾎﾟｯﾌﾟ体"/>
              </a:rPr>
              <a:t>2</a:t>
            </a:r>
            <a:r>
              <a:rPr sz="523" dirty="0">
                <a:latin typeface="HGP創英角ﾎﾟｯﾌﾟ体"/>
                <a:cs typeface="HGP創英角ﾎﾟｯﾌﾟ体"/>
              </a:rPr>
              <a:t>:</a:t>
            </a:r>
            <a:r>
              <a:rPr sz="523" spc="-9" dirty="0">
                <a:latin typeface="HGP創英角ﾎﾟｯﾌﾟ体"/>
                <a:cs typeface="HGP創英角ﾎﾟｯﾌﾟ体"/>
              </a:rPr>
              <a:t>4</a:t>
            </a:r>
            <a:r>
              <a:rPr sz="523" dirty="0">
                <a:latin typeface="HGP創英角ﾎﾟｯﾌﾟ体"/>
                <a:cs typeface="HGP創英角ﾎﾟｯﾌﾟ体"/>
              </a:rPr>
              <a:t>5</a:t>
            </a:r>
            <a:endParaRPr sz="523">
              <a:latin typeface="HGP創英角ﾎﾟｯﾌﾟ体"/>
              <a:cs typeface="HGP創英角ﾎﾟｯﾌﾟ体"/>
            </a:endParaRPr>
          </a:p>
          <a:p>
            <a:pPr marL="65339" marR="58141" indent="12735">
              <a:lnSpc>
                <a:spcPts val="680"/>
              </a:lnSpc>
              <a:spcBef>
                <a:spcPts val="35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ピラティス </a:t>
            </a:r>
            <a:r>
              <a:rPr sz="523" spc="4" dirty="0">
                <a:latin typeface="HGP創英角ﾎﾟｯﾌﾟ体"/>
                <a:cs typeface="HGP創英角ﾎﾟｯﾌﾟ体"/>
              </a:rPr>
              <a:t>松沢</a:t>
            </a:r>
            <a:r>
              <a:rPr sz="523" spc="78" dirty="0">
                <a:latin typeface="HGP創英角ﾎﾟｯﾌﾟ体"/>
                <a:cs typeface="HGP創英角ﾎﾟｯﾌﾟ体"/>
              </a:rPr>
              <a:t> </a:t>
            </a:r>
            <a:r>
              <a:rPr sz="523" spc="4" dirty="0">
                <a:latin typeface="HGP創英角ﾎﾟｯﾌﾟ体"/>
                <a:cs typeface="HGP創英角ﾎﾟｯﾌﾟ体"/>
              </a:rPr>
              <a:t>光子</a:t>
            </a:r>
            <a:endParaRPr sz="523">
              <a:latin typeface="HGP創英角ﾎﾟｯﾌﾟ体"/>
              <a:cs typeface="HGP創英角ﾎﾟｯﾌﾟ体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138334" y="1385574"/>
            <a:ext cx="791794" cy="449052"/>
          </a:xfrm>
          <a:custGeom>
            <a:avLst/>
            <a:gdLst/>
            <a:ahLst/>
            <a:cxnLst/>
            <a:rect l="l" t="t" r="r" b="b"/>
            <a:pathLst>
              <a:path w="908050" h="514985">
                <a:moveTo>
                  <a:pt x="821944" y="0"/>
                </a:moveTo>
                <a:lnTo>
                  <a:pt x="85725" y="0"/>
                </a:lnTo>
                <a:lnTo>
                  <a:pt x="52345" y="6752"/>
                </a:lnTo>
                <a:lnTo>
                  <a:pt x="25098" y="25161"/>
                </a:lnTo>
                <a:lnTo>
                  <a:pt x="6732" y="52452"/>
                </a:lnTo>
                <a:lnTo>
                  <a:pt x="0" y="85851"/>
                </a:lnTo>
                <a:lnTo>
                  <a:pt x="0" y="429133"/>
                </a:lnTo>
                <a:lnTo>
                  <a:pt x="6732" y="462512"/>
                </a:lnTo>
                <a:lnTo>
                  <a:pt x="25098" y="489759"/>
                </a:lnTo>
                <a:lnTo>
                  <a:pt x="52345" y="508125"/>
                </a:lnTo>
                <a:lnTo>
                  <a:pt x="85725" y="514858"/>
                </a:lnTo>
                <a:lnTo>
                  <a:pt x="821944" y="514858"/>
                </a:lnTo>
                <a:lnTo>
                  <a:pt x="855396" y="508125"/>
                </a:lnTo>
                <a:lnTo>
                  <a:pt x="882681" y="489759"/>
                </a:lnTo>
                <a:lnTo>
                  <a:pt x="901061" y="462512"/>
                </a:lnTo>
                <a:lnTo>
                  <a:pt x="907796" y="429133"/>
                </a:lnTo>
                <a:lnTo>
                  <a:pt x="907796" y="85851"/>
                </a:lnTo>
                <a:lnTo>
                  <a:pt x="901061" y="52452"/>
                </a:lnTo>
                <a:lnTo>
                  <a:pt x="882681" y="25161"/>
                </a:lnTo>
                <a:lnTo>
                  <a:pt x="855396" y="6752"/>
                </a:lnTo>
                <a:lnTo>
                  <a:pt x="821944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97" name="object 97"/>
          <p:cNvSpPr txBox="1"/>
          <p:nvPr/>
        </p:nvSpPr>
        <p:spPr>
          <a:xfrm>
            <a:off x="6281188" y="1430180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Ayaka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131911" y="5613535"/>
            <a:ext cx="797331" cy="441301"/>
          </a:xfrm>
          <a:custGeom>
            <a:avLst/>
            <a:gdLst/>
            <a:ahLst/>
            <a:cxnLst/>
            <a:rect l="l" t="t" r="r" b="b"/>
            <a:pathLst>
              <a:path w="914400" h="506095">
                <a:moveTo>
                  <a:pt x="830199" y="0"/>
                </a:moveTo>
                <a:lnTo>
                  <a:pt x="84327" y="0"/>
                </a:lnTo>
                <a:lnTo>
                  <a:pt x="51488" y="6621"/>
                </a:lnTo>
                <a:lnTo>
                  <a:pt x="24685" y="24685"/>
                </a:lnTo>
                <a:lnTo>
                  <a:pt x="6621" y="51488"/>
                </a:lnTo>
                <a:lnTo>
                  <a:pt x="0" y="84328"/>
                </a:lnTo>
                <a:lnTo>
                  <a:pt x="0" y="421386"/>
                </a:lnTo>
                <a:lnTo>
                  <a:pt x="6621" y="454171"/>
                </a:lnTo>
                <a:lnTo>
                  <a:pt x="24685" y="480980"/>
                </a:lnTo>
                <a:lnTo>
                  <a:pt x="51488" y="499074"/>
                </a:lnTo>
                <a:lnTo>
                  <a:pt x="84327" y="505714"/>
                </a:lnTo>
                <a:lnTo>
                  <a:pt x="830199" y="505714"/>
                </a:lnTo>
                <a:lnTo>
                  <a:pt x="862965" y="499074"/>
                </a:lnTo>
                <a:lnTo>
                  <a:pt x="889730" y="480980"/>
                </a:lnTo>
                <a:lnTo>
                  <a:pt x="907780" y="454171"/>
                </a:lnTo>
                <a:lnTo>
                  <a:pt x="914400" y="421386"/>
                </a:lnTo>
                <a:lnTo>
                  <a:pt x="914400" y="84328"/>
                </a:lnTo>
                <a:lnTo>
                  <a:pt x="907780" y="51488"/>
                </a:lnTo>
                <a:lnTo>
                  <a:pt x="889730" y="24685"/>
                </a:lnTo>
                <a:lnTo>
                  <a:pt x="862965" y="6621"/>
                </a:lnTo>
                <a:lnTo>
                  <a:pt x="830199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99" name="object 99"/>
          <p:cNvSpPr txBox="1"/>
          <p:nvPr/>
        </p:nvSpPr>
        <p:spPr>
          <a:xfrm>
            <a:off x="6278309" y="5658363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motoko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797337" y="3228628"/>
            <a:ext cx="797331" cy="476184"/>
          </a:xfrm>
          <a:custGeom>
            <a:avLst/>
            <a:gdLst/>
            <a:ahLst/>
            <a:cxnLst/>
            <a:rect l="l" t="t" r="r" b="b"/>
            <a:pathLst>
              <a:path w="914400" h="546100">
                <a:moveTo>
                  <a:pt x="823467" y="0"/>
                </a:moveTo>
                <a:lnTo>
                  <a:pt x="90931" y="0"/>
                </a:lnTo>
                <a:lnTo>
                  <a:pt x="55560" y="7153"/>
                </a:lnTo>
                <a:lnTo>
                  <a:pt x="26654" y="26654"/>
                </a:lnTo>
                <a:lnTo>
                  <a:pt x="7153" y="55560"/>
                </a:lnTo>
                <a:lnTo>
                  <a:pt x="0" y="90932"/>
                </a:lnTo>
                <a:lnTo>
                  <a:pt x="0" y="454660"/>
                </a:lnTo>
                <a:lnTo>
                  <a:pt x="7153" y="490031"/>
                </a:lnTo>
                <a:lnTo>
                  <a:pt x="26654" y="518937"/>
                </a:lnTo>
                <a:lnTo>
                  <a:pt x="55560" y="538438"/>
                </a:lnTo>
                <a:lnTo>
                  <a:pt x="90931" y="545592"/>
                </a:lnTo>
                <a:lnTo>
                  <a:pt x="823467" y="545592"/>
                </a:lnTo>
                <a:lnTo>
                  <a:pt x="858893" y="538438"/>
                </a:lnTo>
                <a:lnTo>
                  <a:pt x="887793" y="518937"/>
                </a:lnTo>
                <a:lnTo>
                  <a:pt x="907264" y="490031"/>
                </a:lnTo>
                <a:lnTo>
                  <a:pt x="914400" y="454660"/>
                </a:lnTo>
                <a:lnTo>
                  <a:pt x="914400" y="90932"/>
                </a:lnTo>
                <a:lnTo>
                  <a:pt x="907264" y="55560"/>
                </a:lnTo>
                <a:lnTo>
                  <a:pt x="887793" y="26654"/>
                </a:lnTo>
                <a:lnTo>
                  <a:pt x="858893" y="7153"/>
                </a:lnTo>
                <a:lnTo>
                  <a:pt x="823467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01" name="object 101"/>
          <p:cNvSpPr txBox="1"/>
          <p:nvPr/>
        </p:nvSpPr>
        <p:spPr>
          <a:xfrm>
            <a:off x="7923580" y="3274986"/>
            <a:ext cx="547612" cy="313018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14:30-15:15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スタ</a:t>
            </a:r>
            <a:r>
              <a:rPr sz="523" spc="9" dirty="0">
                <a:latin typeface="HGP創英角ﾎﾟｯﾌﾟ体"/>
                <a:cs typeface="HGP創英角ﾎﾟｯﾌﾟ体"/>
              </a:rPr>
              <a:t>イ</a:t>
            </a:r>
            <a:r>
              <a:rPr sz="523" dirty="0">
                <a:latin typeface="HGP創英角ﾎﾟｯﾌﾟ体"/>
                <a:cs typeface="HGP創英角ﾎﾟｯﾌﾟ体"/>
              </a:rPr>
              <a:t>ルアッ</a:t>
            </a:r>
            <a:r>
              <a:rPr sz="523" spc="-4" dirty="0">
                <a:latin typeface="HGP創英角ﾎﾟｯﾌﾟ体"/>
                <a:cs typeface="HGP創英角ﾎﾟｯﾌﾟ体"/>
              </a:rPr>
              <a:t>プヨ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48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eiko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967779" y="3269158"/>
            <a:ext cx="799546" cy="454589"/>
          </a:xfrm>
          <a:custGeom>
            <a:avLst/>
            <a:gdLst/>
            <a:ahLst/>
            <a:cxnLst/>
            <a:rect l="l" t="t" r="r" b="b"/>
            <a:pathLst>
              <a:path w="916940" h="521335">
                <a:moveTo>
                  <a:pt x="829945" y="0"/>
                </a:moveTo>
                <a:lnTo>
                  <a:pt x="86741" y="0"/>
                </a:lnTo>
                <a:lnTo>
                  <a:pt x="52988" y="6840"/>
                </a:lnTo>
                <a:lnTo>
                  <a:pt x="25415" y="25479"/>
                </a:lnTo>
                <a:lnTo>
                  <a:pt x="6820" y="53095"/>
                </a:lnTo>
                <a:lnTo>
                  <a:pt x="0" y="86867"/>
                </a:lnTo>
                <a:lnTo>
                  <a:pt x="0" y="434086"/>
                </a:lnTo>
                <a:lnTo>
                  <a:pt x="6820" y="467911"/>
                </a:lnTo>
                <a:lnTo>
                  <a:pt x="25415" y="495522"/>
                </a:lnTo>
                <a:lnTo>
                  <a:pt x="52988" y="514131"/>
                </a:lnTo>
                <a:lnTo>
                  <a:pt x="86741" y="520953"/>
                </a:lnTo>
                <a:lnTo>
                  <a:pt x="829945" y="520953"/>
                </a:lnTo>
                <a:lnTo>
                  <a:pt x="863770" y="514131"/>
                </a:lnTo>
                <a:lnTo>
                  <a:pt x="891381" y="495522"/>
                </a:lnTo>
                <a:lnTo>
                  <a:pt x="909990" y="467911"/>
                </a:lnTo>
                <a:lnTo>
                  <a:pt x="916813" y="434086"/>
                </a:lnTo>
                <a:lnTo>
                  <a:pt x="916813" y="86867"/>
                </a:lnTo>
                <a:lnTo>
                  <a:pt x="909990" y="53095"/>
                </a:lnTo>
                <a:lnTo>
                  <a:pt x="891381" y="25479"/>
                </a:lnTo>
                <a:lnTo>
                  <a:pt x="863770" y="6840"/>
                </a:lnTo>
                <a:lnTo>
                  <a:pt x="829945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03" name="object 103"/>
          <p:cNvSpPr txBox="1"/>
          <p:nvPr/>
        </p:nvSpPr>
        <p:spPr>
          <a:xfrm>
            <a:off x="7113625" y="3313876"/>
            <a:ext cx="509960" cy="33980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14:45-15:30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たのし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エアロ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5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浅野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799330" y="4524513"/>
            <a:ext cx="797331" cy="438532"/>
          </a:xfrm>
          <a:custGeom>
            <a:avLst/>
            <a:gdLst/>
            <a:ahLst/>
            <a:cxnLst/>
            <a:rect l="l" t="t" r="r" b="b"/>
            <a:pathLst>
              <a:path w="914400" h="502920">
                <a:moveTo>
                  <a:pt x="830579" y="0"/>
                </a:moveTo>
                <a:lnTo>
                  <a:pt x="83693" y="0"/>
                </a:lnTo>
                <a:lnTo>
                  <a:pt x="51113" y="6576"/>
                </a:lnTo>
                <a:lnTo>
                  <a:pt x="24510" y="24510"/>
                </a:lnTo>
                <a:lnTo>
                  <a:pt x="6576" y="51113"/>
                </a:lnTo>
                <a:lnTo>
                  <a:pt x="0" y="83692"/>
                </a:lnTo>
                <a:lnTo>
                  <a:pt x="0" y="418718"/>
                </a:lnTo>
                <a:lnTo>
                  <a:pt x="6576" y="451298"/>
                </a:lnTo>
                <a:lnTo>
                  <a:pt x="24511" y="477900"/>
                </a:lnTo>
                <a:lnTo>
                  <a:pt x="51113" y="495835"/>
                </a:lnTo>
                <a:lnTo>
                  <a:pt x="83693" y="502412"/>
                </a:lnTo>
                <a:lnTo>
                  <a:pt x="830579" y="502412"/>
                </a:lnTo>
                <a:lnTo>
                  <a:pt x="863232" y="495835"/>
                </a:lnTo>
                <a:lnTo>
                  <a:pt x="889873" y="477900"/>
                </a:lnTo>
                <a:lnTo>
                  <a:pt x="907821" y="451298"/>
                </a:lnTo>
                <a:lnTo>
                  <a:pt x="914400" y="418718"/>
                </a:lnTo>
                <a:lnTo>
                  <a:pt x="914400" y="83692"/>
                </a:lnTo>
                <a:lnTo>
                  <a:pt x="907821" y="51113"/>
                </a:lnTo>
                <a:lnTo>
                  <a:pt x="889873" y="24511"/>
                </a:lnTo>
                <a:lnTo>
                  <a:pt x="863232" y="6576"/>
                </a:lnTo>
                <a:lnTo>
                  <a:pt x="830579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05" name="object 105"/>
          <p:cNvSpPr txBox="1"/>
          <p:nvPr/>
        </p:nvSpPr>
        <p:spPr>
          <a:xfrm>
            <a:off x="7945728" y="4569121"/>
            <a:ext cx="506084" cy="30295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17:45-18:30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5794" marR="87488" algn="ctr">
              <a:lnSpc>
                <a:spcPct val="108200"/>
              </a:lnSpc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 ミチコ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8644391" y="1709047"/>
            <a:ext cx="800654" cy="464556"/>
          </a:xfrm>
          <a:custGeom>
            <a:avLst/>
            <a:gdLst/>
            <a:ahLst/>
            <a:cxnLst/>
            <a:rect l="l" t="t" r="r" b="b"/>
            <a:pathLst>
              <a:path w="918209" h="532764">
                <a:moveTo>
                  <a:pt x="829055" y="0"/>
                </a:moveTo>
                <a:lnTo>
                  <a:pt x="88773" y="0"/>
                </a:lnTo>
                <a:lnTo>
                  <a:pt x="54221" y="6977"/>
                </a:lnTo>
                <a:lnTo>
                  <a:pt x="26003" y="26003"/>
                </a:lnTo>
                <a:lnTo>
                  <a:pt x="6977" y="54221"/>
                </a:lnTo>
                <a:lnTo>
                  <a:pt x="0" y="88773"/>
                </a:lnTo>
                <a:lnTo>
                  <a:pt x="0" y="443737"/>
                </a:lnTo>
                <a:lnTo>
                  <a:pt x="6977" y="478289"/>
                </a:lnTo>
                <a:lnTo>
                  <a:pt x="26003" y="506507"/>
                </a:lnTo>
                <a:lnTo>
                  <a:pt x="54221" y="525533"/>
                </a:lnTo>
                <a:lnTo>
                  <a:pt x="88773" y="532510"/>
                </a:lnTo>
                <a:lnTo>
                  <a:pt x="829055" y="532510"/>
                </a:lnTo>
                <a:lnTo>
                  <a:pt x="863607" y="525533"/>
                </a:lnTo>
                <a:lnTo>
                  <a:pt x="891825" y="506507"/>
                </a:lnTo>
                <a:lnTo>
                  <a:pt x="910851" y="478289"/>
                </a:lnTo>
                <a:lnTo>
                  <a:pt x="917828" y="443737"/>
                </a:lnTo>
                <a:lnTo>
                  <a:pt x="917828" y="88773"/>
                </a:lnTo>
                <a:lnTo>
                  <a:pt x="910851" y="54221"/>
                </a:lnTo>
                <a:lnTo>
                  <a:pt x="891825" y="26003"/>
                </a:lnTo>
                <a:lnTo>
                  <a:pt x="863607" y="6977"/>
                </a:lnTo>
                <a:lnTo>
                  <a:pt x="829055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07" name="object 107"/>
          <p:cNvSpPr txBox="1"/>
          <p:nvPr/>
        </p:nvSpPr>
        <p:spPr>
          <a:xfrm>
            <a:off x="8750813" y="1754318"/>
            <a:ext cx="588586" cy="32062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ctr">
              <a:lnSpc>
                <a:spcPct val="108200"/>
              </a:lnSpc>
              <a:spcBef>
                <a:spcPts val="8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１０</a:t>
            </a:r>
            <a:r>
              <a:rPr sz="610" spc="-4" dirty="0">
                <a:latin typeface="HGP創英角ﾎﾟｯﾌﾟ体"/>
                <a:cs typeface="HGP創英角ﾎﾟｯﾌﾟ体"/>
              </a:rPr>
              <a:t>:</a:t>
            </a:r>
            <a:r>
              <a:rPr sz="610" dirty="0">
                <a:latin typeface="HGP創英角ﾎﾟｯﾌﾟ体"/>
                <a:cs typeface="HGP創英角ﾎﾟｯﾌﾟ体"/>
              </a:rPr>
              <a:t>４５-１１</a:t>
            </a:r>
            <a:r>
              <a:rPr sz="610" spc="-4" dirty="0">
                <a:latin typeface="HGP創英角ﾎﾟｯﾌﾟ体"/>
                <a:cs typeface="HGP創英角ﾎﾟｯﾌﾟ体"/>
              </a:rPr>
              <a:t>:</a:t>
            </a:r>
            <a:r>
              <a:rPr sz="610" dirty="0">
                <a:latin typeface="HGP創英角ﾎﾟｯﾌﾟ体"/>
                <a:cs typeface="HGP創英角ﾎﾟｯﾌﾟ体"/>
              </a:rPr>
              <a:t>３０ ゆ</a:t>
            </a:r>
            <a:r>
              <a:rPr sz="610" spc="-4" dirty="0">
                <a:latin typeface="HGP創英角ﾎﾟｯﾌﾟ体"/>
                <a:cs typeface="HGP創英角ﾎﾟｯﾌﾟ体"/>
              </a:rPr>
              <a:t>る</a:t>
            </a:r>
            <a:r>
              <a:rPr sz="610" dirty="0">
                <a:latin typeface="HGP創英角ﾎﾟｯﾌﾟ体"/>
                <a:cs typeface="HGP創英角ﾎﾟｯﾌﾟ体"/>
              </a:rPr>
              <a:t>ム</a:t>
            </a:r>
            <a:r>
              <a:rPr sz="610" spc="-4" dirty="0">
                <a:latin typeface="HGP創英角ﾎﾟｯﾌﾟ体"/>
                <a:cs typeface="HGP創英角ﾎﾟｯﾌﾟ体"/>
              </a:rPr>
              <a:t>ー</a:t>
            </a:r>
            <a:r>
              <a:rPr sz="610" dirty="0">
                <a:latin typeface="HGP創英角ﾎﾟｯﾌﾟ体"/>
                <a:cs typeface="HGP創英角ﾎﾟｯﾌﾟ体"/>
              </a:rPr>
              <a:t>ブ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松村智恵美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473505" y="3218772"/>
            <a:ext cx="800654" cy="444069"/>
          </a:xfrm>
          <a:custGeom>
            <a:avLst/>
            <a:gdLst/>
            <a:ahLst/>
            <a:cxnLst/>
            <a:rect l="l" t="t" r="r" b="b"/>
            <a:pathLst>
              <a:path w="918209" h="509270">
                <a:moveTo>
                  <a:pt x="833119" y="0"/>
                </a:moveTo>
                <a:lnTo>
                  <a:pt x="84835" y="0"/>
                </a:lnTo>
                <a:lnTo>
                  <a:pt x="51810" y="6665"/>
                </a:lnTo>
                <a:lnTo>
                  <a:pt x="24844" y="24844"/>
                </a:lnTo>
                <a:lnTo>
                  <a:pt x="6665" y="51810"/>
                </a:lnTo>
                <a:lnTo>
                  <a:pt x="0" y="84836"/>
                </a:lnTo>
                <a:lnTo>
                  <a:pt x="0" y="424180"/>
                </a:lnTo>
                <a:lnTo>
                  <a:pt x="6665" y="457205"/>
                </a:lnTo>
                <a:lnTo>
                  <a:pt x="24844" y="484171"/>
                </a:lnTo>
                <a:lnTo>
                  <a:pt x="51810" y="502350"/>
                </a:lnTo>
                <a:lnTo>
                  <a:pt x="84835" y="509015"/>
                </a:lnTo>
                <a:lnTo>
                  <a:pt x="833119" y="509015"/>
                </a:lnTo>
                <a:lnTo>
                  <a:pt x="866145" y="502350"/>
                </a:lnTo>
                <a:lnTo>
                  <a:pt x="893111" y="484171"/>
                </a:lnTo>
                <a:lnTo>
                  <a:pt x="911290" y="457205"/>
                </a:lnTo>
                <a:lnTo>
                  <a:pt x="917955" y="424180"/>
                </a:lnTo>
                <a:lnTo>
                  <a:pt x="917955" y="84836"/>
                </a:lnTo>
                <a:lnTo>
                  <a:pt x="911290" y="51810"/>
                </a:lnTo>
                <a:lnTo>
                  <a:pt x="893111" y="24844"/>
                </a:lnTo>
                <a:lnTo>
                  <a:pt x="866145" y="6665"/>
                </a:lnTo>
                <a:lnTo>
                  <a:pt x="833119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09" name="object 109"/>
          <p:cNvSpPr txBox="1"/>
          <p:nvPr/>
        </p:nvSpPr>
        <p:spPr>
          <a:xfrm>
            <a:off x="9621454" y="3263267"/>
            <a:ext cx="506638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14:30-15:15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健康ヨガ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Mimi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9476938" y="3995506"/>
            <a:ext cx="795670" cy="461234"/>
          </a:xfrm>
          <a:custGeom>
            <a:avLst/>
            <a:gdLst/>
            <a:ahLst/>
            <a:cxnLst/>
            <a:rect l="l" t="t" r="r" b="b"/>
            <a:pathLst>
              <a:path w="912495" h="528954">
                <a:moveTo>
                  <a:pt x="824229" y="0"/>
                </a:moveTo>
                <a:lnTo>
                  <a:pt x="88138" y="0"/>
                </a:lnTo>
                <a:lnTo>
                  <a:pt x="53792" y="6931"/>
                </a:lnTo>
                <a:lnTo>
                  <a:pt x="25781" y="25828"/>
                </a:lnTo>
                <a:lnTo>
                  <a:pt x="6913" y="53846"/>
                </a:lnTo>
                <a:lnTo>
                  <a:pt x="0" y="88137"/>
                </a:lnTo>
                <a:lnTo>
                  <a:pt x="0" y="440563"/>
                </a:lnTo>
                <a:lnTo>
                  <a:pt x="6913" y="474835"/>
                </a:lnTo>
                <a:lnTo>
                  <a:pt x="25780" y="502808"/>
                </a:lnTo>
                <a:lnTo>
                  <a:pt x="53792" y="521662"/>
                </a:lnTo>
                <a:lnTo>
                  <a:pt x="88138" y="528574"/>
                </a:lnTo>
                <a:lnTo>
                  <a:pt x="824229" y="528574"/>
                </a:lnTo>
                <a:lnTo>
                  <a:pt x="858502" y="521662"/>
                </a:lnTo>
                <a:lnTo>
                  <a:pt x="886475" y="502808"/>
                </a:lnTo>
                <a:lnTo>
                  <a:pt x="905329" y="474835"/>
                </a:lnTo>
                <a:lnTo>
                  <a:pt x="912241" y="440563"/>
                </a:lnTo>
                <a:lnTo>
                  <a:pt x="912241" y="88137"/>
                </a:lnTo>
                <a:lnTo>
                  <a:pt x="905329" y="53846"/>
                </a:lnTo>
                <a:lnTo>
                  <a:pt x="886475" y="25828"/>
                </a:lnTo>
                <a:lnTo>
                  <a:pt x="858502" y="6931"/>
                </a:lnTo>
                <a:lnTo>
                  <a:pt x="824229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11" name="object 111"/>
          <p:cNvSpPr txBox="1"/>
          <p:nvPr/>
        </p:nvSpPr>
        <p:spPr>
          <a:xfrm>
            <a:off x="9621896" y="4040998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4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16:30-17:15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46182" marR="37099" indent="-102438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ヨガ ユ</a:t>
            </a:r>
            <a:r>
              <a:rPr sz="610" spc="-4" dirty="0">
                <a:latin typeface="HGP創英角ﾎﾟｯﾌﾟ体"/>
                <a:cs typeface="HGP創英角ﾎﾟｯﾌﾟ体"/>
              </a:rPr>
              <a:t>ジ</a:t>
            </a:r>
            <a:r>
              <a:rPr sz="610" dirty="0">
                <a:latin typeface="HGP創英角ﾎﾟｯﾌﾟ体"/>
                <a:cs typeface="HGP創英角ﾎﾟｯﾌﾟ体"/>
              </a:rPr>
              <a:t>ナ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11159307" y="2846130"/>
            <a:ext cx="780720" cy="481167"/>
          </a:xfrm>
          <a:custGeom>
            <a:avLst/>
            <a:gdLst/>
            <a:ahLst/>
            <a:cxnLst/>
            <a:rect l="l" t="t" r="r" b="b"/>
            <a:pathLst>
              <a:path w="895350" h="551814">
                <a:moveTo>
                  <a:pt x="803148" y="0"/>
                </a:moveTo>
                <a:lnTo>
                  <a:pt x="91948" y="0"/>
                </a:lnTo>
                <a:lnTo>
                  <a:pt x="56149" y="7223"/>
                </a:lnTo>
                <a:lnTo>
                  <a:pt x="26924" y="26924"/>
                </a:lnTo>
                <a:lnTo>
                  <a:pt x="7223" y="56149"/>
                </a:lnTo>
                <a:lnTo>
                  <a:pt x="0" y="91948"/>
                </a:lnTo>
                <a:lnTo>
                  <a:pt x="0" y="459739"/>
                </a:lnTo>
                <a:lnTo>
                  <a:pt x="7223" y="495464"/>
                </a:lnTo>
                <a:lnTo>
                  <a:pt x="26924" y="524652"/>
                </a:lnTo>
                <a:lnTo>
                  <a:pt x="56149" y="544339"/>
                </a:lnTo>
                <a:lnTo>
                  <a:pt x="91948" y="551561"/>
                </a:lnTo>
                <a:lnTo>
                  <a:pt x="803148" y="551561"/>
                </a:lnTo>
                <a:lnTo>
                  <a:pt x="838892" y="544339"/>
                </a:lnTo>
                <a:lnTo>
                  <a:pt x="868124" y="524652"/>
                </a:lnTo>
                <a:lnTo>
                  <a:pt x="887855" y="495464"/>
                </a:lnTo>
                <a:lnTo>
                  <a:pt x="895096" y="459739"/>
                </a:lnTo>
                <a:lnTo>
                  <a:pt x="895096" y="91948"/>
                </a:lnTo>
                <a:lnTo>
                  <a:pt x="887855" y="56149"/>
                </a:lnTo>
                <a:lnTo>
                  <a:pt x="868124" y="26924"/>
                </a:lnTo>
                <a:lnTo>
                  <a:pt x="838892" y="7223"/>
                </a:lnTo>
                <a:lnTo>
                  <a:pt x="803148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13" name="object 113"/>
          <p:cNvSpPr txBox="1"/>
          <p:nvPr/>
        </p:nvSpPr>
        <p:spPr>
          <a:xfrm>
            <a:off x="11274366" y="2892508"/>
            <a:ext cx="552595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dirty="0">
                <a:solidFill>
                  <a:srgbClr val="FF0000"/>
                </a:solidFill>
                <a:latin typeface="HGP創英角ﾎﾟｯﾌﾟ体"/>
                <a:cs typeface="HGP創英角ﾎﾟｯﾌﾟ体"/>
              </a:rPr>
              <a:t>13：30-14：15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4917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eiko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pic>
        <p:nvPicPr>
          <p:cNvPr id="115" name="object 1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049812" y="5680200"/>
            <a:ext cx="214061" cy="160463"/>
          </a:xfrm>
          <a:prstGeom prst="rect">
            <a:avLst/>
          </a:prstGeom>
        </p:spPr>
      </p:pic>
      <p:sp>
        <p:nvSpPr>
          <p:cNvPr id="116" name="object 116"/>
          <p:cNvSpPr/>
          <p:nvPr/>
        </p:nvSpPr>
        <p:spPr>
          <a:xfrm>
            <a:off x="1981027" y="4536418"/>
            <a:ext cx="802869" cy="557578"/>
          </a:xfrm>
          <a:custGeom>
            <a:avLst/>
            <a:gdLst/>
            <a:ahLst/>
            <a:cxnLst/>
            <a:rect l="l" t="t" r="r" b="b"/>
            <a:pathLst>
              <a:path w="920750" h="639445">
                <a:moveTo>
                  <a:pt x="814069" y="0"/>
                </a:moveTo>
                <a:lnTo>
                  <a:pt x="106552" y="0"/>
                </a:lnTo>
                <a:lnTo>
                  <a:pt x="65097" y="8362"/>
                </a:lnTo>
                <a:lnTo>
                  <a:pt x="31226" y="31178"/>
                </a:lnTo>
                <a:lnTo>
                  <a:pt x="8380" y="65043"/>
                </a:lnTo>
                <a:lnTo>
                  <a:pt x="0" y="106552"/>
                </a:lnTo>
                <a:lnTo>
                  <a:pt x="0" y="532638"/>
                </a:lnTo>
                <a:lnTo>
                  <a:pt x="8380" y="574093"/>
                </a:lnTo>
                <a:lnTo>
                  <a:pt x="31226" y="607964"/>
                </a:lnTo>
                <a:lnTo>
                  <a:pt x="65097" y="630810"/>
                </a:lnTo>
                <a:lnTo>
                  <a:pt x="106552" y="639190"/>
                </a:lnTo>
                <a:lnTo>
                  <a:pt x="814069" y="639190"/>
                </a:lnTo>
                <a:lnTo>
                  <a:pt x="855505" y="630810"/>
                </a:lnTo>
                <a:lnTo>
                  <a:pt x="889333" y="607964"/>
                </a:lnTo>
                <a:lnTo>
                  <a:pt x="912135" y="574093"/>
                </a:lnTo>
                <a:lnTo>
                  <a:pt x="920495" y="532638"/>
                </a:lnTo>
                <a:lnTo>
                  <a:pt x="920495" y="106552"/>
                </a:lnTo>
                <a:lnTo>
                  <a:pt x="912135" y="65043"/>
                </a:lnTo>
                <a:lnTo>
                  <a:pt x="889333" y="31178"/>
                </a:lnTo>
                <a:lnTo>
                  <a:pt x="855505" y="8362"/>
                </a:lnTo>
                <a:lnTo>
                  <a:pt x="814069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17" name="object 117"/>
          <p:cNvSpPr txBox="1"/>
          <p:nvPr/>
        </p:nvSpPr>
        <p:spPr>
          <a:xfrm>
            <a:off x="2064301" y="4596473"/>
            <a:ext cx="590247" cy="432410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バラ</a:t>
            </a:r>
            <a:r>
              <a:rPr sz="610" spc="-4" dirty="0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ス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コーディネー</a:t>
            </a:r>
            <a:r>
              <a:rPr sz="610" dirty="0">
                <a:latin typeface="HGP創英角ﾎﾟｯﾌﾟ体"/>
                <a:cs typeface="HGP創英角ﾎﾟｯﾌﾟ体"/>
              </a:rPr>
              <a:t>シ</a:t>
            </a:r>
            <a:r>
              <a:rPr sz="610" spc="-4" dirty="0">
                <a:latin typeface="HGP創英角ﾎﾟｯﾌﾟ体"/>
                <a:cs typeface="HGP創英角ﾎﾟｯﾌﾟ体"/>
              </a:rPr>
              <a:t>ョ</a:t>
            </a:r>
            <a:r>
              <a:rPr sz="610" dirty="0">
                <a:latin typeface="HGP創英角ﾎﾟｯﾌﾟ体"/>
                <a:cs typeface="HGP創英角ﾎﾟｯﾌﾟ体"/>
              </a:rPr>
              <a:t>ン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KAZU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459730" y="3006372"/>
            <a:ext cx="812835" cy="451820"/>
          </a:xfrm>
          <a:custGeom>
            <a:avLst/>
            <a:gdLst/>
            <a:ahLst/>
            <a:cxnLst/>
            <a:rect l="l" t="t" r="r" b="b"/>
            <a:pathLst>
              <a:path w="932179" h="518160">
                <a:moveTo>
                  <a:pt x="845312" y="0"/>
                </a:moveTo>
                <a:lnTo>
                  <a:pt x="86360" y="0"/>
                </a:lnTo>
                <a:lnTo>
                  <a:pt x="52720" y="6778"/>
                </a:lnTo>
                <a:lnTo>
                  <a:pt x="25273" y="25273"/>
                </a:lnTo>
                <a:lnTo>
                  <a:pt x="6778" y="52720"/>
                </a:lnTo>
                <a:lnTo>
                  <a:pt x="0" y="86360"/>
                </a:lnTo>
                <a:lnTo>
                  <a:pt x="0" y="431800"/>
                </a:lnTo>
                <a:lnTo>
                  <a:pt x="6778" y="465439"/>
                </a:lnTo>
                <a:lnTo>
                  <a:pt x="25273" y="492887"/>
                </a:lnTo>
                <a:lnTo>
                  <a:pt x="52720" y="511381"/>
                </a:lnTo>
                <a:lnTo>
                  <a:pt x="86360" y="518160"/>
                </a:lnTo>
                <a:lnTo>
                  <a:pt x="845312" y="518160"/>
                </a:lnTo>
                <a:lnTo>
                  <a:pt x="878951" y="511381"/>
                </a:lnTo>
                <a:lnTo>
                  <a:pt x="906399" y="492887"/>
                </a:lnTo>
                <a:lnTo>
                  <a:pt x="924893" y="465439"/>
                </a:lnTo>
                <a:lnTo>
                  <a:pt x="931672" y="431800"/>
                </a:lnTo>
                <a:lnTo>
                  <a:pt x="931672" y="86360"/>
                </a:lnTo>
                <a:lnTo>
                  <a:pt x="924893" y="52720"/>
                </a:lnTo>
                <a:lnTo>
                  <a:pt x="906399" y="25273"/>
                </a:lnTo>
                <a:lnTo>
                  <a:pt x="878951" y="6778"/>
                </a:lnTo>
                <a:lnTo>
                  <a:pt x="845312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19" name="object 119"/>
          <p:cNvSpPr txBox="1"/>
          <p:nvPr/>
        </p:nvSpPr>
        <p:spPr>
          <a:xfrm>
            <a:off x="4580657" y="3051199"/>
            <a:ext cx="571975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43190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14:15-15:00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08199" marR="4430" indent="-197678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ボー</a:t>
            </a:r>
            <a:r>
              <a:rPr sz="610" spc="4" dirty="0">
                <a:latin typeface="HGP創英角ﾎﾟｯﾌﾟ体"/>
                <a:cs typeface="HGP創英角ﾎﾟｯﾌﾟ体"/>
              </a:rPr>
              <a:t>ル</a:t>
            </a:r>
            <a:r>
              <a:rPr sz="610" spc="-4" dirty="0">
                <a:latin typeface="HGP創英角ﾎﾟｯﾌﾟ体"/>
                <a:cs typeface="HGP創英角ﾎﾟｯﾌﾟ体"/>
              </a:rPr>
              <a:t>d</a:t>
            </a:r>
            <a:r>
              <a:rPr sz="610" dirty="0">
                <a:latin typeface="HGP創英角ﾎﾟｯﾌﾟ体"/>
                <a:cs typeface="HGP創英角ﾎﾟｯﾌﾟ体"/>
              </a:rPr>
              <a:t>e</a:t>
            </a:r>
            <a:r>
              <a:rPr sz="610" spc="-4" dirty="0">
                <a:latin typeface="HGP創英角ﾎﾟｯﾌﾟ体"/>
                <a:cs typeface="HGP創英角ﾎﾟｯﾌﾟ体"/>
              </a:rPr>
              <a:t>コアト</a:t>
            </a:r>
            <a:r>
              <a:rPr sz="610" dirty="0">
                <a:latin typeface="HGP創英角ﾎﾟｯﾌﾟ体"/>
                <a:cs typeface="HGP創英角ﾎﾟｯﾌﾟ体"/>
              </a:rPr>
              <a:t>レ 山﨑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642908" y="3183667"/>
            <a:ext cx="780720" cy="481721"/>
          </a:xfrm>
          <a:custGeom>
            <a:avLst/>
            <a:gdLst/>
            <a:ahLst/>
            <a:cxnLst/>
            <a:rect l="l" t="t" r="r" b="b"/>
            <a:pathLst>
              <a:path w="895350" h="552450">
                <a:moveTo>
                  <a:pt x="802894" y="0"/>
                </a:moveTo>
                <a:lnTo>
                  <a:pt x="92075" y="0"/>
                </a:lnTo>
                <a:lnTo>
                  <a:pt x="56257" y="7242"/>
                </a:lnTo>
                <a:lnTo>
                  <a:pt x="26987" y="26987"/>
                </a:lnTo>
                <a:lnTo>
                  <a:pt x="7242" y="56257"/>
                </a:lnTo>
                <a:lnTo>
                  <a:pt x="0" y="92075"/>
                </a:lnTo>
                <a:lnTo>
                  <a:pt x="0" y="460375"/>
                </a:lnTo>
                <a:lnTo>
                  <a:pt x="7242" y="496192"/>
                </a:lnTo>
                <a:lnTo>
                  <a:pt x="26987" y="525462"/>
                </a:lnTo>
                <a:lnTo>
                  <a:pt x="56257" y="545207"/>
                </a:lnTo>
                <a:lnTo>
                  <a:pt x="92075" y="552450"/>
                </a:lnTo>
                <a:lnTo>
                  <a:pt x="802894" y="552450"/>
                </a:lnTo>
                <a:lnTo>
                  <a:pt x="838711" y="545207"/>
                </a:lnTo>
                <a:lnTo>
                  <a:pt x="867981" y="525462"/>
                </a:lnTo>
                <a:lnTo>
                  <a:pt x="887726" y="496192"/>
                </a:lnTo>
                <a:lnTo>
                  <a:pt x="894969" y="460375"/>
                </a:lnTo>
                <a:lnTo>
                  <a:pt x="894969" y="92075"/>
                </a:lnTo>
                <a:lnTo>
                  <a:pt x="887726" y="56257"/>
                </a:lnTo>
                <a:lnTo>
                  <a:pt x="867981" y="26987"/>
                </a:lnTo>
                <a:lnTo>
                  <a:pt x="838711" y="7242"/>
                </a:lnTo>
                <a:lnTo>
                  <a:pt x="802894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21" name="object 121"/>
          <p:cNvSpPr txBox="1"/>
          <p:nvPr/>
        </p:nvSpPr>
        <p:spPr>
          <a:xfrm>
            <a:off x="3780780" y="3230046"/>
            <a:ext cx="506084" cy="33980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14:30-15:15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ベリ</a:t>
            </a:r>
            <a:r>
              <a:rPr sz="610" spc="-4" dirty="0">
                <a:latin typeface="HGP創英角ﾎﾟｯﾌﾟ体"/>
                <a:cs typeface="HGP創英角ﾎﾟｯﾌﾟ体"/>
              </a:rPr>
              <a:t>ー</a:t>
            </a:r>
            <a:r>
              <a:rPr sz="610" spc="-9" dirty="0">
                <a:latin typeface="HGP創英角ﾎﾟｯﾌﾟ体"/>
                <a:cs typeface="HGP創英角ﾎﾟｯﾌﾟ体"/>
              </a:rPr>
              <a:t>ダ</a:t>
            </a:r>
            <a:r>
              <a:rPr sz="610" spc="-4" dirty="0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ス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5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NESMA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127480" y="4577004"/>
            <a:ext cx="802869" cy="462342"/>
          </a:xfrm>
          <a:custGeom>
            <a:avLst/>
            <a:gdLst/>
            <a:ahLst/>
            <a:cxnLst/>
            <a:rect l="l" t="t" r="r" b="b"/>
            <a:pathLst>
              <a:path w="920750" h="530225">
                <a:moveTo>
                  <a:pt x="832104" y="0"/>
                </a:moveTo>
                <a:lnTo>
                  <a:pt x="88392" y="0"/>
                </a:lnTo>
                <a:lnTo>
                  <a:pt x="53953" y="6935"/>
                </a:lnTo>
                <a:lnTo>
                  <a:pt x="25860" y="25860"/>
                </a:lnTo>
                <a:lnTo>
                  <a:pt x="6935" y="53953"/>
                </a:lnTo>
                <a:lnTo>
                  <a:pt x="0" y="88391"/>
                </a:lnTo>
                <a:lnTo>
                  <a:pt x="0" y="441832"/>
                </a:lnTo>
                <a:lnTo>
                  <a:pt x="6935" y="476218"/>
                </a:lnTo>
                <a:lnTo>
                  <a:pt x="25860" y="504316"/>
                </a:lnTo>
                <a:lnTo>
                  <a:pt x="53953" y="523271"/>
                </a:lnTo>
                <a:lnTo>
                  <a:pt x="88392" y="530225"/>
                </a:lnTo>
                <a:lnTo>
                  <a:pt x="832104" y="530225"/>
                </a:lnTo>
                <a:lnTo>
                  <a:pt x="866489" y="523271"/>
                </a:lnTo>
                <a:lnTo>
                  <a:pt x="894588" y="504317"/>
                </a:lnTo>
                <a:lnTo>
                  <a:pt x="913542" y="476218"/>
                </a:lnTo>
                <a:lnTo>
                  <a:pt x="920496" y="441832"/>
                </a:lnTo>
                <a:lnTo>
                  <a:pt x="920496" y="88391"/>
                </a:lnTo>
                <a:lnTo>
                  <a:pt x="913542" y="53953"/>
                </a:lnTo>
                <a:lnTo>
                  <a:pt x="894588" y="25860"/>
                </a:lnTo>
                <a:lnTo>
                  <a:pt x="866489" y="6935"/>
                </a:lnTo>
                <a:lnTo>
                  <a:pt x="832104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23" name="object 123"/>
          <p:cNvSpPr txBox="1"/>
          <p:nvPr/>
        </p:nvSpPr>
        <p:spPr>
          <a:xfrm>
            <a:off x="6275984" y="4622607"/>
            <a:ext cx="506638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5794" marR="87488" algn="ctr">
              <a:lnSpc>
                <a:spcPct val="108200"/>
              </a:lnSpc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 ミチコ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5303794" y="1860429"/>
            <a:ext cx="800100" cy="465110"/>
          </a:xfrm>
          <a:custGeom>
            <a:avLst/>
            <a:gdLst/>
            <a:ahLst/>
            <a:cxnLst/>
            <a:rect l="l" t="t" r="r" b="b"/>
            <a:pathLst>
              <a:path w="917575" h="533400">
                <a:moveTo>
                  <a:pt x="828166" y="0"/>
                </a:moveTo>
                <a:lnTo>
                  <a:pt x="88900" y="0"/>
                </a:lnTo>
                <a:lnTo>
                  <a:pt x="54274" y="6996"/>
                </a:lnTo>
                <a:lnTo>
                  <a:pt x="26019" y="26066"/>
                </a:lnTo>
                <a:lnTo>
                  <a:pt x="6979" y="54328"/>
                </a:lnTo>
                <a:lnTo>
                  <a:pt x="0" y="88900"/>
                </a:lnTo>
                <a:lnTo>
                  <a:pt x="0" y="444373"/>
                </a:lnTo>
                <a:lnTo>
                  <a:pt x="6979" y="478998"/>
                </a:lnTo>
                <a:lnTo>
                  <a:pt x="26019" y="507253"/>
                </a:lnTo>
                <a:lnTo>
                  <a:pt x="54274" y="526293"/>
                </a:lnTo>
                <a:lnTo>
                  <a:pt x="88900" y="533273"/>
                </a:lnTo>
                <a:lnTo>
                  <a:pt x="828166" y="533273"/>
                </a:lnTo>
                <a:lnTo>
                  <a:pt x="862792" y="526293"/>
                </a:lnTo>
                <a:lnTo>
                  <a:pt x="891047" y="507253"/>
                </a:lnTo>
                <a:lnTo>
                  <a:pt x="910087" y="478998"/>
                </a:lnTo>
                <a:lnTo>
                  <a:pt x="917066" y="444373"/>
                </a:lnTo>
                <a:lnTo>
                  <a:pt x="917066" y="88900"/>
                </a:lnTo>
                <a:lnTo>
                  <a:pt x="910087" y="54328"/>
                </a:lnTo>
                <a:lnTo>
                  <a:pt x="891047" y="26066"/>
                </a:lnTo>
                <a:lnTo>
                  <a:pt x="862792" y="6996"/>
                </a:lnTo>
                <a:lnTo>
                  <a:pt x="828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25" name="object 125"/>
          <p:cNvSpPr txBox="1"/>
          <p:nvPr/>
        </p:nvSpPr>
        <p:spPr>
          <a:xfrm>
            <a:off x="5451299" y="1905922"/>
            <a:ext cx="506084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なが</a:t>
            </a:r>
            <a:r>
              <a:rPr sz="610" dirty="0">
                <a:latin typeface="HGP創英角ﾎﾟｯﾌﾟ体"/>
                <a:cs typeface="HGP創英角ﾎﾟｯﾌﾟ体"/>
              </a:rPr>
              <a:t>れ</a:t>
            </a:r>
            <a:r>
              <a:rPr sz="610" spc="-4" dirty="0">
                <a:latin typeface="HGP創英角ﾎﾟｯﾌﾟ体"/>
                <a:cs typeface="HGP創英角ﾎﾟｯﾌﾟ体"/>
              </a:rPr>
              <a:t>る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6126485" y="2379802"/>
            <a:ext cx="812835" cy="492241"/>
          </a:xfrm>
          <a:custGeom>
            <a:avLst/>
            <a:gdLst/>
            <a:ahLst/>
            <a:cxnLst/>
            <a:rect l="l" t="t" r="r" b="b"/>
            <a:pathLst>
              <a:path w="932179" h="564514">
                <a:moveTo>
                  <a:pt x="837691" y="0"/>
                </a:moveTo>
                <a:lnTo>
                  <a:pt x="94106" y="0"/>
                </a:lnTo>
                <a:lnTo>
                  <a:pt x="57489" y="7379"/>
                </a:lnTo>
                <a:lnTo>
                  <a:pt x="27574" y="27511"/>
                </a:lnTo>
                <a:lnTo>
                  <a:pt x="7399" y="57382"/>
                </a:lnTo>
                <a:lnTo>
                  <a:pt x="0" y="93980"/>
                </a:lnTo>
                <a:lnTo>
                  <a:pt x="0" y="470154"/>
                </a:lnTo>
                <a:lnTo>
                  <a:pt x="7399" y="506771"/>
                </a:lnTo>
                <a:lnTo>
                  <a:pt x="27574" y="536686"/>
                </a:lnTo>
                <a:lnTo>
                  <a:pt x="57489" y="556861"/>
                </a:lnTo>
                <a:lnTo>
                  <a:pt x="94106" y="564261"/>
                </a:lnTo>
                <a:lnTo>
                  <a:pt x="837691" y="564261"/>
                </a:lnTo>
                <a:lnTo>
                  <a:pt x="874309" y="556861"/>
                </a:lnTo>
                <a:lnTo>
                  <a:pt x="904224" y="536686"/>
                </a:lnTo>
                <a:lnTo>
                  <a:pt x="924399" y="506771"/>
                </a:lnTo>
                <a:lnTo>
                  <a:pt x="931799" y="470154"/>
                </a:lnTo>
                <a:lnTo>
                  <a:pt x="931799" y="93980"/>
                </a:lnTo>
                <a:lnTo>
                  <a:pt x="924399" y="57382"/>
                </a:lnTo>
                <a:lnTo>
                  <a:pt x="904224" y="27511"/>
                </a:lnTo>
                <a:lnTo>
                  <a:pt x="874309" y="7379"/>
                </a:lnTo>
                <a:lnTo>
                  <a:pt x="837691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27" name="object 127"/>
          <p:cNvSpPr txBox="1"/>
          <p:nvPr/>
        </p:nvSpPr>
        <p:spPr>
          <a:xfrm>
            <a:off x="6226151" y="2426512"/>
            <a:ext cx="613502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"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12:30-13:15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ヒップト</a:t>
            </a:r>
            <a:r>
              <a:rPr sz="610" dirty="0">
                <a:latin typeface="HGP創英角ﾎﾟｯﾌﾟ体"/>
                <a:cs typeface="HGP創英角ﾎﾟｯﾌﾟ体"/>
              </a:rPr>
              <a:t>レ</a:t>
            </a:r>
            <a:r>
              <a:rPr sz="610" spc="-4" dirty="0">
                <a:latin typeface="HGP創英角ﾎﾟｯﾌﾟ体"/>
                <a:cs typeface="HGP創英角ﾎﾟｯﾌﾟ体"/>
              </a:rPr>
              <a:t>ー</a:t>
            </a:r>
            <a:r>
              <a:rPr sz="610" dirty="0">
                <a:latin typeface="HGP創英角ﾎﾟｯﾌﾟ体"/>
                <a:cs typeface="HGP創英角ﾎﾟｯﾌﾟ体"/>
              </a:rPr>
              <a:t>ニ</a:t>
            </a:r>
            <a:r>
              <a:rPr sz="610" spc="-4" dirty="0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グ</a:t>
            </a:r>
          </a:p>
          <a:p>
            <a:pPr marL="1661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</a:p>
        </p:txBody>
      </p:sp>
      <p:sp>
        <p:nvSpPr>
          <p:cNvPr id="128" name="object 128"/>
          <p:cNvSpPr/>
          <p:nvPr/>
        </p:nvSpPr>
        <p:spPr>
          <a:xfrm>
            <a:off x="6970437" y="2606266"/>
            <a:ext cx="792901" cy="488366"/>
          </a:xfrm>
          <a:custGeom>
            <a:avLst/>
            <a:gdLst/>
            <a:ahLst/>
            <a:cxnLst/>
            <a:rect l="l" t="t" r="r" b="b"/>
            <a:pathLst>
              <a:path w="909320" h="560070">
                <a:moveTo>
                  <a:pt x="815848" y="0"/>
                </a:moveTo>
                <a:lnTo>
                  <a:pt x="93345" y="0"/>
                </a:lnTo>
                <a:lnTo>
                  <a:pt x="57007" y="7334"/>
                </a:lnTo>
                <a:lnTo>
                  <a:pt x="27336" y="27336"/>
                </a:lnTo>
                <a:lnTo>
                  <a:pt x="7334" y="57007"/>
                </a:lnTo>
                <a:lnTo>
                  <a:pt x="0" y="93345"/>
                </a:lnTo>
                <a:lnTo>
                  <a:pt x="0" y="466598"/>
                </a:lnTo>
                <a:lnTo>
                  <a:pt x="7334" y="502935"/>
                </a:lnTo>
                <a:lnTo>
                  <a:pt x="27336" y="532606"/>
                </a:lnTo>
                <a:lnTo>
                  <a:pt x="57007" y="552608"/>
                </a:lnTo>
                <a:lnTo>
                  <a:pt x="93345" y="559943"/>
                </a:lnTo>
                <a:lnTo>
                  <a:pt x="815848" y="559943"/>
                </a:lnTo>
                <a:lnTo>
                  <a:pt x="852185" y="552608"/>
                </a:lnTo>
                <a:lnTo>
                  <a:pt x="881856" y="532606"/>
                </a:lnTo>
                <a:lnTo>
                  <a:pt x="901858" y="502935"/>
                </a:lnTo>
                <a:lnTo>
                  <a:pt x="909193" y="466598"/>
                </a:lnTo>
                <a:lnTo>
                  <a:pt x="909193" y="93345"/>
                </a:lnTo>
                <a:lnTo>
                  <a:pt x="901858" y="57007"/>
                </a:lnTo>
                <a:lnTo>
                  <a:pt x="881856" y="27336"/>
                </a:lnTo>
                <a:lnTo>
                  <a:pt x="852185" y="7334"/>
                </a:lnTo>
                <a:lnTo>
                  <a:pt x="81584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29" name="object 129"/>
          <p:cNvSpPr txBox="1"/>
          <p:nvPr/>
        </p:nvSpPr>
        <p:spPr>
          <a:xfrm>
            <a:off x="7113846" y="2652755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13:15-14:00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3578" marR="86934" algn="ctr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ZUMBA </a:t>
            </a:r>
            <a:r>
              <a:rPr sz="610" spc="4" dirty="0">
                <a:latin typeface="HGP創英角ﾎﾟｯﾌﾟ体"/>
                <a:cs typeface="HGP創英角ﾎﾟｯﾌﾟ体"/>
              </a:rPr>
              <a:t> </a:t>
            </a:r>
            <a:r>
              <a:rPr sz="610" spc="-4" dirty="0">
                <a:latin typeface="HGP創英角ﾎﾟｯﾌﾟ体"/>
                <a:cs typeface="HGP創英角ﾎﾟｯﾌﾟ体"/>
              </a:rPr>
              <a:t>N</a:t>
            </a:r>
            <a:r>
              <a:rPr sz="610" dirty="0">
                <a:latin typeface="HGP創英角ﾎﾟｯﾌﾟ体"/>
                <a:cs typeface="HGP創英角ﾎﾟｯﾌﾟ体"/>
              </a:rPr>
              <a:t>ATSU</a:t>
            </a:r>
            <a:r>
              <a:rPr sz="610" spc="-4" dirty="0">
                <a:latin typeface="HGP創英角ﾎﾟｯﾌﾟ体"/>
                <a:cs typeface="HGP創英角ﾎﾟｯﾌﾟ体"/>
              </a:rPr>
              <a:t>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1141478" y="3803149"/>
            <a:ext cx="795117" cy="457358"/>
          </a:xfrm>
          <a:custGeom>
            <a:avLst/>
            <a:gdLst/>
            <a:ahLst/>
            <a:cxnLst/>
            <a:rect l="l" t="t" r="r" b="b"/>
            <a:pathLst>
              <a:path w="911859" h="524510">
                <a:moveTo>
                  <a:pt x="824483" y="0"/>
                </a:moveTo>
                <a:lnTo>
                  <a:pt x="87375" y="0"/>
                </a:lnTo>
                <a:lnTo>
                  <a:pt x="53363" y="6865"/>
                </a:lnTo>
                <a:lnTo>
                  <a:pt x="25590" y="25590"/>
                </a:lnTo>
                <a:lnTo>
                  <a:pt x="6865" y="53363"/>
                </a:lnTo>
                <a:lnTo>
                  <a:pt x="0" y="87376"/>
                </a:lnTo>
                <a:lnTo>
                  <a:pt x="0" y="436626"/>
                </a:lnTo>
                <a:lnTo>
                  <a:pt x="6865" y="470638"/>
                </a:lnTo>
                <a:lnTo>
                  <a:pt x="25590" y="498411"/>
                </a:lnTo>
                <a:lnTo>
                  <a:pt x="53363" y="517136"/>
                </a:lnTo>
                <a:lnTo>
                  <a:pt x="87375" y="524002"/>
                </a:lnTo>
                <a:lnTo>
                  <a:pt x="824483" y="524002"/>
                </a:lnTo>
                <a:lnTo>
                  <a:pt x="858476" y="517136"/>
                </a:lnTo>
                <a:lnTo>
                  <a:pt x="886205" y="498411"/>
                </a:lnTo>
                <a:lnTo>
                  <a:pt x="904886" y="470638"/>
                </a:lnTo>
                <a:lnTo>
                  <a:pt x="911732" y="436626"/>
                </a:lnTo>
                <a:lnTo>
                  <a:pt x="911732" y="87376"/>
                </a:lnTo>
                <a:lnTo>
                  <a:pt x="904886" y="53363"/>
                </a:lnTo>
                <a:lnTo>
                  <a:pt x="886205" y="25590"/>
                </a:lnTo>
                <a:lnTo>
                  <a:pt x="858476" y="6865"/>
                </a:lnTo>
                <a:lnTo>
                  <a:pt x="824483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31" name="object 131"/>
          <p:cNvSpPr txBox="1"/>
          <p:nvPr/>
        </p:nvSpPr>
        <p:spPr>
          <a:xfrm>
            <a:off x="11263292" y="3848531"/>
            <a:ext cx="552595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solidFill>
                  <a:srgbClr val="FF0000"/>
                </a:solidFill>
                <a:latin typeface="HGP創英角ﾎﾟｯﾌﾟ体"/>
                <a:cs typeface="HGP創英角ﾎﾟｯﾌﾟ体"/>
              </a:rPr>
              <a:t>16：00-16：45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体幹ア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プヨガ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mayumi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6966340" y="4587635"/>
            <a:ext cx="808959" cy="451820"/>
          </a:xfrm>
          <a:custGeom>
            <a:avLst/>
            <a:gdLst/>
            <a:ahLst/>
            <a:cxnLst/>
            <a:rect l="l" t="t" r="r" b="b"/>
            <a:pathLst>
              <a:path w="927734" h="518159">
                <a:moveTo>
                  <a:pt x="841248" y="0"/>
                </a:moveTo>
                <a:lnTo>
                  <a:pt x="86233" y="0"/>
                </a:lnTo>
                <a:lnTo>
                  <a:pt x="52667" y="6778"/>
                </a:lnTo>
                <a:lnTo>
                  <a:pt x="25257" y="25273"/>
                </a:lnTo>
                <a:lnTo>
                  <a:pt x="6776" y="52720"/>
                </a:lnTo>
                <a:lnTo>
                  <a:pt x="0" y="86360"/>
                </a:lnTo>
                <a:lnTo>
                  <a:pt x="0" y="431673"/>
                </a:lnTo>
                <a:lnTo>
                  <a:pt x="6776" y="465312"/>
                </a:lnTo>
                <a:lnTo>
                  <a:pt x="25257" y="492760"/>
                </a:lnTo>
                <a:lnTo>
                  <a:pt x="52667" y="511254"/>
                </a:lnTo>
                <a:lnTo>
                  <a:pt x="86233" y="518033"/>
                </a:lnTo>
                <a:lnTo>
                  <a:pt x="841248" y="518033"/>
                </a:lnTo>
                <a:lnTo>
                  <a:pt x="874887" y="511254"/>
                </a:lnTo>
                <a:lnTo>
                  <a:pt x="902334" y="492760"/>
                </a:lnTo>
                <a:lnTo>
                  <a:pt x="920829" y="465312"/>
                </a:lnTo>
                <a:lnTo>
                  <a:pt x="927608" y="431673"/>
                </a:lnTo>
                <a:lnTo>
                  <a:pt x="927608" y="86360"/>
                </a:lnTo>
                <a:lnTo>
                  <a:pt x="920829" y="52720"/>
                </a:lnTo>
                <a:lnTo>
                  <a:pt x="902335" y="25273"/>
                </a:lnTo>
                <a:lnTo>
                  <a:pt x="874887" y="6778"/>
                </a:lnTo>
                <a:lnTo>
                  <a:pt x="84124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33" name="object 133"/>
          <p:cNvSpPr txBox="1"/>
          <p:nvPr/>
        </p:nvSpPr>
        <p:spPr>
          <a:xfrm>
            <a:off x="7060138" y="4632684"/>
            <a:ext cx="62125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554"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4" marR="4430" algn="ctr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J</a:t>
            </a:r>
            <a:r>
              <a:rPr sz="610" dirty="0">
                <a:latin typeface="HGP創英角ﾎﾟｯﾌﾟ体"/>
                <a:cs typeface="HGP創英角ﾎﾟｯﾌﾟ体"/>
              </a:rPr>
              <a:t>POPエクササイズ 簾谷</a:t>
            </a:r>
            <a:r>
              <a:rPr sz="610" spc="178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久美子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636085" y="3220986"/>
            <a:ext cx="800654" cy="437978"/>
          </a:xfrm>
          <a:custGeom>
            <a:avLst/>
            <a:gdLst/>
            <a:ahLst/>
            <a:cxnLst/>
            <a:rect l="l" t="t" r="r" b="b"/>
            <a:pathLst>
              <a:path w="918209" h="502285">
                <a:moveTo>
                  <a:pt x="834135" y="0"/>
                </a:moveTo>
                <a:lnTo>
                  <a:pt x="83565" y="0"/>
                </a:lnTo>
                <a:lnTo>
                  <a:pt x="51006" y="6556"/>
                </a:lnTo>
                <a:lnTo>
                  <a:pt x="24447" y="24447"/>
                </a:lnTo>
                <a:lnTo>
                  <a:pt x="6556" y="51006"/>
                </a:lnTo>
                <a:lnTo>
                  <a:pt x="0" y="83566"/>
                </a:lnTo>
                <a:lnTo>
                  <a:pt x="0" y="418084"/>
                </a:lnTo>
                <a:lnTo>
                  <a:pt x="6556" y="450663"/>
                </a:lnTo>
                <a:lnTo>
                  <a:pt x="24447" y="477265"/>
                </a:lnTo>
                <a:lnTo>
                  <a:pt x="51006" y="495200"/>
                </a:lnTo>
                <a:lnTo>
                  <a:pt x="83565" y="501776"/>
                </a:lnTo>
                <a:lnTo>
                  <a:pt x="834135" y="501776"/>
                </a:lnTo>
                <a:lnTo>
                  <a:pt x="866642" y="495200"/>
                </a:lnTo>
                <a:lnTo>
                  <a:pt x="893206" y="477266"/>
                </a:lnTo>
                <a:lnTo>
                  <a:pt x="911127" y="450663"/>
                </a:lnTo>
                <a:lnTo>
                  <a:pt x="917701" y="418084"/>
                </a:lnTo>
                <a:lnTo>
                  <a:pt x="917701" y="83566"/>
                </a:lnTo>
                <a:lnTo>
                  <a:pt x="911127" y="51006"/>
                </a:lnTo>
                <a:lnTo>
                  <a:pt x="893206" y="24447"/>
                </a:lnTo>
                <a:lnTo>
                  <a:pt x="866642" y="6556"/>
                </a:lnTo>
                <a:lnTo>
                  <a:pt x="834135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35" name="object 135"/>
          <p:cNvSpPr txBox="1"/>
          <p:nvPr/>
        </p:nvSpPr>
        <p:spPr>
          <a:xfrm>
            <a:off x="8781044" y="3265262"/>
            <a:ext cx="512728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14:30-15:15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エアロ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Yukiko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11154213" y="3345459"/>
            <a:ext cx="781274" cy="440193"/>
          </a:xfrm>
          <a:custGeom>
            <a:avLst/>
            <a:gdLst/>
            <a:ahLst/>
            <a:cxnLst/>
            <a:rect l="l" t="t" r="r" b="b"/>
            <a:pathLst>
              <a:path w="895984" h="504825">
                <a:moveTo>
                  <a:pt x="811657" y="0"/>
                </a:moveTo>
                <a:lnTo>
                  <a:pt x="84073" y="0"/>
                </a:lnTo>
                <a:lnTo>
                  <a:pt x="51381" y="6617"/>
                </a:lnTo>
                <a:lnTo>
                  <a:pt x="24653" y="24653"/>
                </a:lnTo>
                <a:lnTo>
                  <a:pt x="6617" y="51381"/>
                </a:lnTo>
                <a:lnTo>
                  <a:pt x="0" y="84074"/>
                </a:lnTo>
                <a:lnTo>
                  <a:pt x="0" y="420497"/>
                </a:lnTo>
                <a:lnTo>
                  <a:pt x="6617" y="453189"/>
                </a:lnTo>
                <a:lnTo>
                  <a:pt x="24653" y="479917"/>
                </a:lnTo>
                <a:lnTo>
                  <a:pt x="51381" y="497953"/>
                </a:lnTo>
                <a:lnTo>
                  <a:pt x="84073" y="504571"/>
                </a:lnTo>
                <a:lnTo>
                  <a:pt x="811657" y="504571"/>
                </a:lnTo>
                <a:lnTo>
                  <a:pt x="844403" y="497953"/>
                </a:lnTo>
                <a:lnTo>
                  <a:pt x="871124" y="479917"/>
                </a:lnTo>
                <a:lnTo>
                  <a:pt x="889130" y="453189"/>
                </a:lnTo>
                <a:lnTo>
                  <a:pt x="895730" y="420497"/>
                </a:lnTo>
                <a:lnTo>
                  <a:pt x="895730" y="84074"/>
                </a:lnTo>
                <a:lnTo>
                  <a:pt x="889130" y="51381"/>
                </a:lnTo>
                <a:lnTo>
                  <a:pt x="871124" y="24653"/>
                </a:lnTo>
                <a:lnTo>
                  <a:pt x="844403" y="6617"/>
                </a:lnTo>
                <a:lnTo>
                  <a:pt x="811657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37" name="object 137"/>
          <p:cNvSpPr txBox="1"/>
          <p:nvPr/>
        </p:nvSpPr>
        <p:spPr>
          <a:xfrm>
            <a:off x="11268719" y="3389734"/>
            <a:ext cx="552595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solidFill>
                  <a:srgbClr val="FF0000"/>
                </a:solidFill>
                <a:latin typeface="HGP創英角ﾎﾟｯﾌﾟ体"/>
                <a:cs typeface="HGP創英角ﾎﾟｯﾌﾟ体"/>
              </a:rPr>
              <a:t>14：45-15：30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7132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eiko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10315686" y="3540584"/>
            <a:ext cx="795117" cy="465664"/>
          </a:xfrm>
          <a:custGeom>
            <a:avLst/>
            <a:gdLst/>
            <a:ahLst/>
            <a:cxnLst/>
            <a:rect l="l" t="t" r="r" b="b"/>
            <a:pathLst>
              <a:path w="911859" h="534035">
                <a:moveTo>
                  <a:pt x="822578" y="0"/>
                </a:moveTo>
                <a:lnTo>
                  <a:pt x="89026" y="0"/>
                </a:lnTo>
                <a:lnTo>
                  <a:pt x="54381" y="6998"/>
                </a:lnTo>
                <a:lnTo>
                  <a:pt x="26082" y="26082"/>
                </a:lnTo>
                <a:lnTo>
                  <a:pt x="6998" y="54381"/>
                </a:lnTo>
                <a:lnTo>
                  <a:pt x="0" y="89026"/>
                </a:lnTo>
                <a:lnTo>
                  <a:pt x="0" y="444881"/>
                </a:lnTo>
                <a:lnTo>
                  <a:pt x="6998" y="479506"/>
                </a:lnTo>
                <a:lnTo>
                  <a:pt x="26082" y="507761"/>
                </a:lnTo>
                <a:lnTo>
                  <a:pt x="54381" y="526801"/>
                </a:lnTo>
                <a:lnTo>
                  <a:pt x="89026" y="533781"/>
                </a:lnTo>
                <a:lnTo>
                  <a:pt x="822578" y="533781"/>
                </a:lnTo>
                <a:lnTo>
                  <a:pt x="857224" y="526801"/>
                </a:lnTo>
                <a:lnTo>
                  <a:pt x="885523" y="507761"/>
                </a:lnTo>
                <a:lnTo>
                  <a:pt x="904607" y="479506"/>
                </a:lnTo>
                <a:lnTo>
                  <a:pt x="911605" y="444881"/>
                </a:lnTo>
                <a:lnTo>
                  <a:pt x="911605" y="89026"/>
                </a:lnTo>
                <a:lnTo>
                  <a:pt x="904607" y="54381"/>
                </a:lnTo>
                <a:lnTo>
                  <a:pt x="885523" y="26082"/>
                </a:lnTo>
                <a:lnTo>
                  <a:pt x="857224" y="6998"/>
                </a:lnTo>
                <a:lnTo>
                  <a:pt x="822578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39" name="object 139"/>
          <p:cNvSpPr txBox="1"/>
          <p:nvPr/>
        </p:nvSpPr>
        <p:spPr>
          <a:xfrm>
            <a:off x="10461089" y="3586076"/>
            <a:ext cx="506084" cy="305627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4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15:30-16:15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74422" marR="37099" indent="-130678">
              <a:lnSpc>
                <a:spcPts val="794"/>
              </a:lnSpc>
              <a:spcBef>
                <a:spcPts val="35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ヨガ 美月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1134525" y="2824536"/>
            <a:ext cx="793456" cy="509406"/>
          </a:xfrm>
          <a:custGeom>
            <a:avLst/>
            <a:gdLst/>
            <a:ahLst/>
            <a:cxnLst/>
            <a:rect l="l" t="t" r="r" b="b"/>
            <a:pathLst>
              <a:path w="909955" h="584200">
                <a:moveTo>
                  <a:pt x="812419" y="0"/>
                </a:moveTo>
                <a:lnTo>
                  <a:pt x="97408" y="0"/>
                </a:lnTo>
                <a:lnTo>
                  <a:pt x="59471" y="7647"/>
                </a:lnTo>
                <a:lnTo>
                  <a:pt x="28511" y="28511"/>
                </a:lnTo>
                <a:lnTo>
                  <a:pt x="7647" y="59471"/>
                </a:lnTo>
                <a:lnTo>
                  <a:pt x="0" y="97408"/>
                </a:lnTo>
                <a:lnTo>
                  <a:pt x="0" y="486790"/>
                </a:lnTo>
                <a:lnTo>
                  <a:pt x="7647" y="524674"/>
                </a:lnTo>
                <a:lnTo>
                  <a:pt x="28511" y="555640"/>
                </a:lnTo>
                <a:lnTo>
                  <a:pt x="59471" y="576534"/>
                </a:lnTo>
                <a:lnTo>
                  <a:pt x="97408" y="584200"/>
                </a:lnTo>
                <a:lnTo>
                  <a:pt x="812419" y="584200"/>
                </a:lnTo>
                <a:lnTo>
                  <a:pt x="850356" y="576534"/>
                </a:lnTo>
                <a:lnTo>
                  <a:pt x="881316" y="555640"/>
                </a:lnTo>
                <a:lnTo>
                  <a:pt x="902180" y="524674"/>
                </a:lnTo>
                <a:lnTo>
                  <a:pt x="909827" y="486790"/>
                </a:lnTo>
                <a:lnTo>
                  <a:pt x="909827" y="97408"/>
                </a:lnTo>
                <a:lnTo>
                  <a:pt x="902180" y="59471"/>
                </a:lnTo>
                <a:lnTo>
                  <a:pt x="881316" y="28511"/>
                </a:lnTo>
                <a:lnTo>
                  <a:pt x="850356" y="7647"/>
                </a:lnTo>
                <a:lnTo>
                  <a:pt x="812419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1" name="object 141"/>
          <p:cNvSpPr txBox="1"/>
          <p:nvPr/>
        </p:nvSpPr>
        <p:spPr>
          <a:xfrm>
            <a:off x="1278598" y="2874287"/>
            <a:ext cx="506084" cy="351096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13:45-14:30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ZUMBA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8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mei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955998" y="1819012"/>
            <a:ext cx="812281" cy="442408"/>
          </a:xfrm>
          <a:custGeom>
            <a:avLst/>
            <a:gdLst/>
            <a:ahLst/>
            <a:cxnLst/>
            <a:rect l="l" t="t" r="r" b="b"/>
            <a:pathLst>
              <a:path w="931545" h="507364">
                <a:moveTo>
                  <a:pt x="846708" y="0"/>
                </a:moveTo>
                <a:lnTo>
                  <a:pt x="84454" y="0"/>
                </a:lnTo>
                <a:lnTo>
                  <a:pt x="51595" y="6643"/>
                </a:lnTo>
                <a:lnTo>
                  <a:pt x="24749" y="24765"/>
                </a:lnTo>
                <a:lnTo>
                  <a:pt x="6641" y="51649"/>
                </a:lnTo>
                <a:lnTo>
                  <a:pt x="0" y="84582"/>
                </a:lnTo>
                <a:lnTo>
                  <a:pt x="0" y="422783"/>
                </a:lnTo>
                <a:lnTo>
                  <a:pt x="6641" y="455642"/>
                </a:lnTo>
                <a:lnTo>
                  <a:pt x="24749" y="482488"/>
                </a:lnTo>
                <a:lnTo>
                  <a:pt x="51595" y="500596"/>
                </a:lnTo>
                <a:lnTo>
                  <a:pt x="84454" y="507238"/>
                </a:lnTo>
                <a:lnTo>
                  <a:pt x="846708" y="507238"/>
                </a:lnTo>
                <a:lnTo>
                  <a:pt x="879641" y="500596"/>
                </a:lnTo>
                <a:lnTo>
                  <a:pt x="906526" y="482488"/>
                </a:lnTo>
                <a:lnTo>
                  <a:pt x="924647" y="455642"/>
                </a:lnTo>
                <a:lnTo>
                  <a:pt x="931290" y="422783"/>
                </a:lnTo>
                <a:lnTo>
                  <a:pt x="931290" y="84582"/>
                </a:lnTo>
                <a:lnTo>
                  <a:pt x="924647" y="51649"/>
                </a:lnTo>
                <a:lnTo>
                  <a:pt x="906525" y="24765"/>
                </a:lnTo>
                <a:lnTo>
                  <a:pt x="879641" y="6643"/>
                </a:lnTo>
                <a:lnTo>
                  <a:pt x="846708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3" name="object 143"/>
          <p:cNvSpPr txBox="1"/>
          <p:nvPr/>
        </p:nvSpPr>
        <p:spPr>
          <a:xfrm>
            <a:off x="2108487" y="1863175"/>
            <a:ext cx="506084" cy="33980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リラ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クスヨガ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70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kanae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7805309" y="5873886"/>
            <a:ext cx="790687" cy="434656"/>
          </a:xfrm>
          <a:custGeom>
            <a:avLst/>
            <a:gdLst/>
            <a:ahLst/>
            <a:cxnLst/>
            <a:rect l="l" t="t" r="r" b="b"/>
            <a:pathLst>
              <a:path w="906779" h="498475">
                <a:moveTo>
                  <a:pt x="823468" y="0"/>
                </a:moveTo>
                <a:lnTo>
                  <a:pt x="83058" y="0"/>
                </a:lnTo>
                <a:lnTo>
                  <a:pt x="50684" y="6512"/>
                </a:lnTo>
                <a:lnTo>
                  <a:pt x="24288" y="24288"/>
                </a:lnTo>
                <a:lnTo>
                  <a:pt x="6512" y="50684"/>
                </a:lnTo>
                <a:lnTo>
                  <a:pt x="0" y="83057"/>
                </a:lnTo>
                <a:lnTo>
                  <a:pt x="0" y="415162"/>
                </a:lnTo>
                <a:lnTo>
                  <a:pt x="6512" y="447536"/>
                </a:lnTo>
                <a:lnTo>
                  <a:pt x="24288" y="473932"/>
                </a:lnTo>
                <a:lnTo>
                  <a:pt x="50684" y="491708"/>
                </a:lnTo>
                <a:lnTo>
                  <a:pt x="83058" y="498220"/>
                </a:lnTo>
                <a:lnTo>
                  <a:pt x="823468" y="498220"/>
                </a:lnTo>
                <a:lnTo>
                  <a:pt x="855787" y="491708"/>
                </a:lnTo>
                <a:lnTo>
                  <a:pt x="882189" y="473932"/>
                </a:lnTo>
                <a:lnTo>
                  <a:pt x="899995" y="447536"/>
                </a:lnTo>
                <a:lnTo>
                  <a:pt x="906526" y="415162"/>
                </a:lnTo>
                <a:lnTo>
                  <a:pt x="906526" y="83057"/>
                </a:lnTo>
                <a:lnTo>
                  <a:pt x="899995" y="50684"/>
                </a:lnTo>
                <a:lnTo>
                  <a:pt x="882189" y="24288"/>
                </a:lnTo>
                <a:lnTo>
                  <a:pt x="855787" y="6512"/>
                </a:lnTo>
                <a:lnTo>
                  <a:pt x="823468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5" name="object 145"/>
          <p:cNvSpPr txBox="1"/>
          <p:nvPr/>
        </p:nvSpPr>
        <p:spPr>
          <a:xfrm>
            <a:off x="7921698" y="5918271"/>
            <a:ext cx="558132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36546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21:30-22:15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58918" marR="4430" indent="-148397">
              <a:lnSpc>
                <a:spcPct val="1081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全身スッ</a:t>
            </a:r>
            <a:r>
              <a:rPr sz="610" spc="-4" dirty="0">
                <a:latin typeface="HGP創英角ﾎﾟｯﾌﾟ体"/>
                <a:cs typeface="HGP創英角ﾎﾟｯﾌﾟ体"/>
              </a:rPr>
              <a:t>キ</a:t>
            </a:r>
            <a:r>
              <a:rPr sz="610" dirty="0">
                <a:latin typeface="HGP創英角ﾎﾟｯﾌﾟ体"/>
                <a:cs typeface="HGP創英角ﾎﾟｯﾌﾟ体"/>
              </a:rPr>
              <a:t>リヨガ  </a:t>
            </a:r>
            <a:r>
              <a:rPr sz="610" spc="-4" dirty="0">
                <a:latin typeface="HGP創英角ﾎﾟｯﾌﾟ体"/>
                <a:cs typeface="HGP創英角ﾎﾟｯﾌﾟ体"/>
              </a:rPr>
              <a:t>Ｒｅｉｋｏ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632830" y="2724647"/>
            <a:ext cx="792348" cy="434103"/>
          </a:xfrm>
          <a:custGeom>
            <a:avLst/>
            <a:gdLst/>
            <a:ahLst/>
            <a:cxnLst/>
            <a:rect l="l" t="t" r="r" b="b"/>
            <a:pathLst>
              <a:path w="908685" h="497839">
                <a:moveTo>
                  <a:pt x="825627" y="0"/>
                </a:moveTo>
                <a:lnTo>
                  <a:pt x="82931" y="0"/>
                </a:lnTo>
                <a:lnTo>
                  <a:pt x="50684" y="6528"/>
                </a:lnTo>
                <a:lnTo>
                  <a:pt x="24320" y="24320"/>
                </a:lnTo>
                <a:lnTo>
                  <a:pt x="6528" y="50684"/>
                </a:lnTo>
                <a:lnTo>
                  <a:pt x="0" y="82930"/>
                </a:lnTo>
                <a:lnTo>
                  <a:pt x="0" y="414400"/>
                </a:lnTo>
                <a:lnTo>
                  <a:pt x="6528" y="446700"/>
                </a:lnTo>
                <a:lnTo>
                  <a:pt x="24320" y="473059"/>
                </a:lnTo>
                <a:lnTo>
                  <a:pt x="50684" y="490821"/>
                </a:lnTo>
                <a:lnTo>
                  <a:pt x="82931" y="497331"/>
                </a:lnTo>
                <a:lnTo>
                  <a:pt x="825627" y="497331"/>
                </a:lnTo>
                <a:lnTo>
                  <a:pt x="857853" y="490821"/>
                </a:lnTo>
                <a:lnTo>
                  <a:pt x="884174" y="473059"/>
                </a:lnTo>
                <a:lnTo>
                  <a:pt x="901922" y="446700"/>
                </a:lnTo>
                <a:lnTo>
                  <a:pt x="908431" y="414400"/>
                </a:lnTo>
                <a:lnTo>
                  <a:pt x="908431" y="82930"/>
                </a:lnTo>
                <a:lnTo>
                  <a:pt x="901922" y="50684"/>
                </a:lnTo>
                <a:lnTo>
                  <a:pt x="884174" y="24320"/>
                </a:lnTo>
                <a:lnTo>
                  <a:pt x="857853" y="6528"/>
                </a:lnTo>
                <a:lnTo>
                  <a:pt x="825627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7" name="object 147"/>
          <p:cNvSpPr txBox="1"/>
          <p:nvPr/>
        </p:nvSpPr>
        <p:spPr>
          <a:xfrm>
            <a:off x="3752652" y="2768812"/>
            <a:ext cx="615274" cy="30295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13：15-14：00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marL="95794" marR="88041" indent="-554" algn="ctr">
              <a:lnSpc>
                <a:spcPct val="108200"/>
              </a:lnSpc>
            </a:pPr>
            <a:r>
              <a:rPr sz="610" dirty="0" err="1">
                <a:latin typeface="HGP創英角ﾎﾟｯﾌﾟ体"/>
                <a:cs typeface="HGP創英角ﾎﾟｯﾌﾟ体"/>
              </a:rPr>
              <a:t>バ</a:t>
            </a:r>
            <a:r>
              <a:rPr sz="610" spc="-4" dirty="0" err="1">
                <a:latin typeface="HGP創英角ﾎﾟｯﾌﾟ体"/>
                <a:cs typeface="HGP創英角ﾎﾟｯﾌﾟ体"/>
              </a:rPr>
              <a:t>レト</a:t>
            </a:r>
            <a:r>
              <a:rPr sz="610" dirty="0" err="1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 </a:t>
            </a:r>
            <a:endParaRPr lang="en-US" sz="610" dirty="0">
              <a:latin typeface="HGP創英角ﾎﾟｯﾌﾟ体"/>
              <a:cs typeface="HGP創英角ﾎﾟｯﾌﾟ体"/>
            </a:endParaRPr>
          </a:p>
          <a:p>
            <a:pPr marL="95794" marR="88041" indent="-554" algn="ctr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松 沢</a:t>
            </a:r>
            <a:r>
              <a:rPr sz="610" spc="166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光子</a:t>
            </a:r>
          </a:p>
        </p:txBody>
      </p:sp>
      <p:sp>
        <p:nvSpPr>
          <p:cNvPr id="148" name="object 148"/>
          <p:cNvSpPr/>
          <p:nvPr/>
        </p:nvSpPr>
        <p:spPr>
          <a:xfrm>
            <a:off x="4455742" y="5100252"/>
            <a:ext cx="802869" cy="470093"/>
          </a:xfrm>
          <a:custGeom>
            <a:avLst/>
            <a:gdLst/>
            <a:ahLst/>
            <a:cxnLst/>
            <a:rect l="l" t="t" r="r" b="b"/>
            <a:pathLst>
              <a:path w="920750" h="539115">
                <a:moveTo>
                  <a:pt x="830834" y="0"/>
                </a:moveTo>
                <a:lnTo>
                  <a:pt x="89789" y="0"/>
                </a:lnTo>
                <a:lnTo>
                  <a:pt x="54863" y="7064"/>
                </a:lnTo>
                <a:lnTo>
                  <a:pt x="26320" y="26320"/>
                </a:lnTo>
                <a:lnTo>
                  <a:pt x="7064" y="54863"/>
                </a:lnTo>
                <a:lnTo>
                  <a:pt x="0" y="89788"/>
                </a:lnTo>
                <a:lnTo>
                  <a:pt x="0" y="448944"/>
                </a:lnTo>
                <a:lnTo>
                  <a:pt x="7064" y="483850"/>
                </a:lnTo>
                <a:lnTo>
                  <a:pt x="26320" y="512349"/>
                </a:lnTo>
                <a:lnTo>
                  <a:pt x="54864" y="531562"/>
                </a:lnTo>
                <a:lnTo>
                  <a:pt x="89789" y="538606"/>
                </a:lnTo>
                <a:lnTo>
                  <a:pt x="830834" y="538606"/>
                </a:lnTo>
                <a:lnTo>
                  <a:pt x="865739" y="531562"/>
                </a:lnTo>
                <a:lnTo>
                  <a:pt x="894238" y="512349"/>
                </a:lnTo>
                <a:lnTo>
                  <a:pt x="913451" y="483850"/>
                </a:lnTo>
                <a:lnTo>
                  <a:pt x="920496" y="448944"/>
                </a:lnTo>
                <a:lnTo>
                  <a:pt x="920496" y="89788"/>
                </a:lnTo>
                <a:lnTo>
                  <a:pt x="913451" y="54863"/>
                </a:lnTo>
                <a:lnTo>
                  <a:pt x="894238" y="26320"/>
                </a:lnTo>
                <a:lnTo>
                  <a:pt x="865739" y="7064"/>
                </a:lnTo>
                <a:lnTo>
                  <a:pt x="830834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9" name="object 149"/>
          <p:cNvSpPr txBox="1"/>
          <p:nvPr/>
        </p:nvSpPr>
        <p:spPr>
          <a:xfrm>
            <a:off x="4604689" y="5146408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リラ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クスヨガ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5306672" y="2937380"/>
            <a:ext cx="777398" cy="459573"/>
          </a:xfrm>
          <a:custGeom>
            <a:avLst/>
            <a:gdLst/>
            <a:ahLst/>
            <a:cxnLst/>
            <a:rect l="l" t="t" r="r" b="b"/>
            <a:pathLst>
              <a:path w="891540" h="527050">
                <a:moveTo>
                  <a:pt x="803529" y="0"/>
                </a:moveTo>
                <a:lnTo>
                  <a:pt x="87884" y="0"/>
                </a:lnTo>
                <a:lnTo>
                  <a:pt x="53685" y="6909"/>
                </a:lnTo>
                <a:lnTo>
                  <a:pt x="25749" y="25749"/>
                </a:lnTo>
                <a:lnTo>
                  <a:pt x="6909" y="53685"/>
                </a:lnTo>
                <a:lnTo>
                  <a:pt x="0" y="87883"/>
                </a:lnTo>
                <a:lnTo>
                  <a:pt x="0" y="439292"/>
                </a:lnTo>
                <a:lnTo>
                  <a:pt x="6909" y="473471"/>
                </a:lnTo>
                <a:lnTo>
                  <a:pt x="25749" y="501364"/>
                </a:lnTo>
                <a:lnTo>
                  <a:pt x="53685" y="520160"/>
                </a:lnTo>
                <a:lnTo>
                  <a:pt x="87884" y="527050"/>
                </a:lnTo>
                <a:lnTo>
                  <a:pt x="803529" y="527050"/>
                </a:lnTo>
                <a:lnTo>
                  <a:pt x="837707" y="520160"/>
                </a:lnTo>
                <a:lnTo>
                  <a:pt x="865600" y="501364"/>
                </a:lnTo>
                <a:lnTo>
                  <a:pt x="884396" y="473471"/>
                </a:lnTo>
                <a:lnTo>
                  <a:pt x="891286" y="439292"/>
                </a:lnTo>
                <a:lnTo>
                  <a:pt x="891286" y="87883"/>
                </a:lnTo>
                <a:lnTo>
                  <a:pt x="884396" y="53685"/>
                </a:lnTo>
                <a:lnTo>
                  <a:pt x="865600" y="25749"/>
                </a:lnTo>
                <a:lnTo>
                  <a:pt x="837707" y="6909"/>
                </a:lnTo>
                <a:lnTo>
                  <a:pt x="803529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51" name="object 151"/>
          <p:cNvSpPr txBox="1"/>
          <p:nvPr/>
        </p:nvSpPr>
        <p:spPr>
          <a:xfrm>
            <a:off x="5430702" y="2984695"/>
            <a:ext cx="529340" cy="337567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13:45-14：30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ZUMBA</a:t>
            </a:r>
            <a:endParaRPr sz="698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74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YUKO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11142031" y="1886231"/>
            <a:ext cx="800654" cy="447392"/>
          </a:xfrm>
          <a:custGeom>
            <a:avLst/>
            <a:gdLst/>
            <a:ahLst/>
            <a:cxnLst/>
            <a:rect l="l" t="t" r="r" b="b"/>
            <a:pathLst>
              <a:path w="918209" h="513079">
                <a:moveTo>
                  <a:pt x="832485" y="0"/>
                </a:moveTo>
                <a:lnTo>
                  <a:pt x="85470" y="0"/>
                </a:lnTo>
                <a:lnTo>
                  <a:pt x="52185" y="6709"/>
                </a:lnTo>
                <a:lnTo>
                  <a:pt x="25019" y="25003"/>
                </a:lnTo>
                <a:lnTo>
                  <a:pt x="6711" y="52131"/>
                </a:lnTo>
                <a:lnTo>
                  <a:pt x="0" y="85344"/>
                </a:lnTo>
                <a:lnTo>
                  <a:pt x="0" y="427227"/>
                </a:lnTo>
                <a:lnTo>
                  <a:pt x="6711" y="460513"/>
                </a:lnTo>
                <a:lnTo>
                  <a:pt x="25019" y="487679"/>
                </a:lnTo>
                <a:lnTo>
                  <a:pt x="52185" y="505987"/>
                </a:lnTo>
                <a:lnTo>
                  <a:pt x="85470" y="512699"/>
                </a:lnTo>
                <a:lnTo>
                  <a:pt x="832485" y="512699"/>
                </a:lnTo>
                <a:lnTo>
                  <a:pt x="865770" y="505987"/>
                </a:lnTo>
                <a:lnTo>
                  <a:pt x="892937" y="487679"/>
                </a:lnTo>
                <a:lnTo>
                  <a:pt x="911244" y="460513"/>
                </a:lnTo>
                <a:lnTo>
                  <a:pt x="917956" y="427227"/>
                </a:lnTo>
                <a:lnTo>
                  <a:pt x="917956" y="85344"/>
                </a:lnTo>
                <a:lnTo>
                  <a:pt x="911244" y="52131"/>
                </a:lnTo>
                <a:lnTo>
                  <a:pt x="892937" y="25003"/>
                </a:lnTo>
                <a:lnTo>
                  <a:pt x="865770" y="6709"/>
                </a:lnTo>
                <a:lnTo>
                  <a:pt x="832485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53" name="object 153"/>
          <p:cNvSpPr txBox="1"/>
          <p:nvPr/>
        </p:nvSpPr>
        <p:spPr>
          <a:xfrm>
            <a:off x="11271045" y="1930173"/>
            <a:ext cx="544289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30455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64785" marR="4430" indent="-54265">
              <a:lnSpc>
                <a:spcPct val="108100"/>
              </a:lnSpc>
              <a:spcBef>
                <a:spcPts val="4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パ</a:t>
            </a:r>
            <a:r>
              <a:rPr sz="610" spc="-4" dirty="0">
                <a:latin typeface="HGP創英角ﾎﾟｯﾌﾟ体"/>
                <a:cs typeface="HGP創英角ﾎﾟｯﾌﾟ体"/>
              </a:rPr>
              <a:t>ワースト</a:t>
            </a:r>
            <a:r>
              <a:rPr sz="610" dirty="0">
                <a:latin typeface="HGP創英角ﾎﾟｯﾌﾟ体"/>
                <a:cs typeface="HGP創英角ﾎﾟｯﾌﾟ体"/>
              </a:rPr>
              <a:t>レ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チ 簾谷</a:t>
            </a:r>
            <a:r>
              <a:rPr sz="610" spc="144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久美子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9473283" y="2737604"/>
            <a:ext cx="794009" cy="450714"/>
          </a:xfrm>
          <a:custGeom>
            <a:avLst/>
            <a:gdLst/>
            <a:ahLst/>
            <a:cxnLst/>
            <a:rect l="l" t="t" r="r" b="b"/>
            <a:pathLst>
              <a:path w="910590" h="516889">
                <a:moveTo>
                  <a:pt x="824230" y="0"/>
                </a:moveTo>
                <a:lnTo>
                  <a:pt x="86106" y="0"/>
                </a:lnTo>
                <a:lnTo>
                  <a:pt x="52613" y="6774"/>
                </a:lnTo>
                <a:lnTo>
                  <a:pt x="25241" y="25241"/>
                </a:lnTo>
                <a:lnTo>
                  <a:pt x="6774" y="52613"/>
                </a:lnTo>
                <a:lnTo>
                  <a:pt x="0" y="86105"/>
                </a:lnTo>
                <a:lnTo>
                  <a:pt x="0" y="430529"/>
                </a:lnTo>
                <a:lnTo>
                  <a:pt x="6774" y="464075"/>
                </a:lnTo>
                <a:lnTo>
                  <a:pt x="25241" y="491442"/>
                </a:lnTo>
                <a:lnTo>
                  <a:pt x="52613" y="509879"/>
                </a:lnTo>
                <a:lnTo>
                  <a:pt x="86106" y="516636"/>
                </a:lnTo>
                <a:lnTo>
                  <a:pt x="824230" y="516636"/>
                </a:lnTo>
                <a:lnTo>
                  <a:pt x="857775" y="509879"/>
                </a:lnTo>
                <a:lnTo>
                  <a:pt x="885142" y="491442"/>
                </a:lnTo>
                <a:lnTo>
                  <a:pt x="903579" y="464075"/>
                </a:lnTo>
                <a:lnTo>
                  <a:pt x="910336" y="430529"/>
                </a:lnTo>
                <a:lnTo>
                  <a:pt x="910336" y="86105"/>
                </a:lnTo>
                <a:lnTo>
                  <a:pt x="903579" y="52613"/>
                </a:lnTo>
                <a:lnTo>
                  <a:pt x="885142" y="25241"/>
                </a:lnTo>
                <a:lnTo>
                  <a:pt x="857775" y="6774"/>
                </a:lnTo>
                <a:lnTo>
                  <a:pt x="82423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55" name="object 155"/>
          <p:cNvSpPr txBox="1"/>
          <p:nvPr/>
        </p:nvSpPr>
        <p:spPr>
          <a:xfrm>
            <a:off x="9617799" y="2782321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13:15-14:00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motoko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6968666" y="2079252"/>
            <a:ext cx="800100" cy="478953"/>
          </a:xfrm>
          <a:custGeom>
            <a:avLst/>
            <a:gdLst/>
            <a:ahLst/>
            <a:cxnLst/>
            <a:rect l="l" t="t" r="r" b="b"/>
            <a:pathLst>
              <a:path w="917575" h="549275">
                <a:moveTo>
                  <a:pt x="825626" y="0"/>
                </a:moveTo>
                <a:lnTo>
                  <a:pt x="91440" y="0"/>
                </a:lnTo>
                <a:lnTo>
                  <a:pt x="55881" y="7179"/>
                </a:lnTo>
                <a:lnTo>
                  <a:pt x="26812" y="26765"/>
                </a:lnTo>
                <a:lnTo>
                  <a:pt x="7197" y="55828"/>
                </a:lnTo>
                <a:lnTo>
                  <a:pt x="0" y="91440"/>
                </a:lnTo>
                <a:lnTo>
                  <a:pt x="0" y="457326"/>
                </a:lnTo>
                <a:lnTo>
                  <a:pt x="7197" y="492938"/>
                </a:lnTo>
                <a:lnTo>
                  <a:pt x="26812" y="522001"/>
                </a:lnTo>
                <a:lnTo>
                  <a:pt x="55881" y="541587"/>
                </a:lnTo>
                <a:lnTo>
                  <a:pt x="91440" y="548767"/>
                </a:lnTo>
                <a:lnTo>
                  <a:pt x="825626" y="548767"/>
                </a:lnTo>
                <a:lnTo>
                  <a:pt x="861258" y="541587"/>
                </a:lnTo>
                <a:lnTo>
                  <a:pt x="890365" y="522001"/>
                </a:lnTo>
                <a:lnTo>
                  <a:pt x="909994" y="492938"/>
                </a:lnTo>
                <a:lnTo>
                  <a:pt x="917194" y="457326"/>
                </a:lnTo>
                <a:lnTo>
                  <a:pt x="917194" y="91440"/>
                </a:lnTo>
                <a:lnTo>
                  <a:pt x="909994" y="55828"/>
                </a:lnTo>
                <a:lnTo>
                  <a:pt x="890365" y="26765"/>
                </a:lnTo>
                <a:lnTo>
                  <a:pt x="861258" y="7179"/>
                </a:lnTo>
                <a:lnTo>
                  <a:pt x="82562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57" name="object 157"/>
          <p:cNvSpPr txBox="1"/>
          <p:nvPr/>
        </p:nvSpPr>
        <p:spPr>
          <a:xfrm>
            <a:off x="7115618" y="2127565"/>
            <a:ext cx="506084" cy="337567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12:00-12:45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52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ア</a:t>
            </a:r>
            <a:r>
              <a:rPr sz="698" dirty="0">
                <a:latin typeface="HGP創英角ﾎﾟｯﾌﾟ体"/>
                <a:cs typeface="HGP創英角ﾎﾟｯﾌﾟ体"/>
              </a:rPr>
              <a:t>ロマ</a:t>
            </a:r>
            <a:r>
              <a:rPr sz="698" spc="-4" dirty="0">
                <a:latin typeface="HGP創英角ﾎﾟｯﾌﾟ体"/>
                <a:cs typeface="HGP創英角ﾎﾟｯﾌﾟ体"/>
              </a:rPr>
              <a:t>ヨ</a:t>
            </a:r>
            <a:r>
              <a:rPr sz="698" dirty="0">
                <a:latin typeface="HGP創英角ﾎﾟｯﾌﾟ体"/>
                <a:cs typeface="HGP創英角ﾎﾟｯﾌﾟ体"/>
              </a:rPr>
              <a:t>ガ</a:t>
            </a:r>
            <a:endParaRPr sz="698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7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Nao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5303239" y="1391111"/>
            <a:ext cx="800654" cy="438532"/>
          </a:xfrm>
          <a:custGeom>
            <a:avLst/>
            <a:gdLst/>
            <a:ahLst/>
            <a:cxnLst/>
            <a:rect l="l" t="t" r="r" b="b"/>
            <a:pathLst>
              <a:path w="918209" h="502919">
                <a:moveTo>
                  <a:pt x="834008" y="0"/>
                </a:moveTo>
                <a:lnTo>
                  <a:pt x="83820" y="0"/>
                </a:lnTo>
                <a:lnTo>
                  <a:pt x="51220" y="6596"/>
                </a:lnTo>
                <a:lnTo>
                  <a:pt x="24574" y="24574"/>
                </a:lnTo>
                <a:lnTo>
                  <a:pt x="6596" y="51220"/>
                </a:lnTo>
                <a:lnTo>
                  <a:pt x="0" y="83820"/>
                </a:lnTo>
                <a:lnTo>
                  <a:pt x="0" y="418973"/>
                </a:lnTo>
                <a:lnTo>
                  <a:pt x="6596" y="451572"/>
                </a:lnTo>
                <a:lnTo>
                  <a:pt x="24574" y="478218"/>
                </a:lnTo>
                <a:lnTo>
                  <a:pt x="51220" y="496196"/>
                </a:lnTo>
                <a:lnTo>
                  <a:pt x="83820" y="502793"/>
                </a:lnTo>
                <a:lnTo>
                  <a:pt x="834008" y="502793"/>
                </a:lnTo>
                <a:lnTo>
                  <a:pt x="866661" y="496196"/>
                </a:lnTo>
                <a:lnTo>
                  <a:pt x="893302" y="478218"/>
                </a:lnTo>
                <a:lnTo>
                  <a:pt x="911250" y="451572"/>
                </a:lnTo>
                <a:lnTo>
                  <a:pt x="917828" y="418973"/>
                </a:lnTo>
                <a:lnTo>
                  <a:pt x="917828" y="83820"/>
                </a:lnTo>
                <a:lnTo>
                  <a:pt x="911250" y="51220"/>
                </a:lnTo>
                <a:lnTo>
                  <a:pt x="893302" y="24574"/>
                </a:lnTo>
                <a:lnTo>
                  <a:pt x="866661" y="6596"/>
                </a:lnTo>
                <a:lnTo>
                  <a:pt x="83400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59" name="object 159"/>
          <p:cNvSpPr txBox="1"/>
          <p:nvPr/>
        </p:nvSpPr>
        <p:spPr>
          <a:xfrm>
            <a:off x="5447978" y="1435275"/>
            <a:ext cx="512728" cy="30295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marL="13289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75306" marR="4430" indent="-64785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エアロ 加藤</a:t>
            </a:r>
            <a:r>
              <a:rPr sz="610" spc="161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聖美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4467924" y="1874825"/>
            <a:ext cx="782382" cy="452375"/>
          </a:xfrm>
          <a:custGeom>
            <a:avLst/>
            <a:gdLst/>
            <a:ahLst/>
            <a:cxnLst/>
            <a:rect l="l" t="t" r="r" b="b"/>
            <a:pathLst>
              <a:path w="897254" h="518795">
                <a:moveTo>
                  <a:pt x="810640" y="0"/>
                </a:moveTo>
                <a:lnTo>
                  <a:pt x="86360" y="0"/>
                </a:lnTo>
                <a:lnTo>
                  <a:pt x="52720" y="6796"/>
                </a:lnTo>
                <a:lnTo>
                  <a:pt x="25273" y="25320"/>
                </a:lnTo>
                <a:lnTo>
                  <a:pt x="6778" y="52774"/>
                </a:lnTo>
                <a:lnTo>
                  <a:pt x="0" y="86359"/>
                </a:lnTo>
                <a:lnTo>
                  <a:pt x="0" y="432053"/>
                </a:lnTo>
                <a:lnTo>
                  <a:pt x="6778" y="465712"/>
                </a:lnTo>
                <a:lnTo>
                  <a:pt x="25273" y="493204"/>
                </a:lnTo>
                <a:lnTo>
                  <a:pt x="52720" y="511742"/>
                </a:lnTo>
                <a:lnTo>
                  <a:pt x="86360" y="518540"/>
                </a:lnTo>
                <a:lnTo>
                  <a:pt x="810640" y="518540"/>
                </a:lnTo>
                <a:lnTo>
                  <a:pt x="844280" y="511742"/>
                </a:lnTo>
                <a:lnTo>
                  <a:pt x="871727" y="493204"/>
                </a:lnTo>
                <a:lnTo>
                  <a:pt x="890222" y="465712"/>
                </a:lnTo>
                <a:lnTo>
                  <a:pt x="897001" y="432053"/>
                </a:lnTo>
                <a:lnTo>
                  <a:pt x="897001" y="86359"/>
                </a:lnTo>
                <a:lnTo>
                  <a:pt x="890222" y="52774"/>
                </a:lnTo>
                <a:lnTo>
                  <a:pt x="871727" y="25320"/>
                </a:lnTo>
                <a:lnTo>
                  <a:pt x="844280" y="6796"/>
                </a:lnTo>
                <a:lnTo>
                  <a:pt x="81064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61" name="object 161"/>
          <p:cNvSpPr txBox="1"/>
          <p:nvPr/>
        </p:nvSpPr>
        <p:spPr>
          <a:xfrm>
            <a:off x="4605463" y="1919432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5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Noriko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1134303" y="4564047"/>
            <a:ext cx="801207" cy="487258"/>
          </a:xfrm>
          <a:custGeom>
            <a:avLst/>
            <a:gdLst/>
            <a:ahLst/>
            <a:cxnLst/>
            <a:rect l="l" t="t" r="r" b="b"/>
            <a:pathLst>
              <a:path w="918844" h="558800">
                <a:moveTo>
                  <a:pt x="825754" y="0"/>
                </a:moveTo>
                <a:lnTo>
                  <a:pt x="93090" y="0"/>
                </a:lnTo>
                <a:lnTo>
                  <a:pt x="56846" y="7312"/>
                </a:lnTo>
                <a:lnTo>
                  <a:pt x="27257" y="27257"/>
                </a:lnTo>
                <a:lnTo>
                  <a:pt x="7312" y="56846"/>
                </a:lnTo>
                <a:lnTo>
                  <a:pt x="0" y="93090"/>
                </a:lnTo>
                <a:lnTo>
                  <a:pt x="0" y="465327"/>
                </a:lnTo>
                <a:lnTo>
                  <a:pt x="7312" y="501572"/>
                </a:lnTo>
                <a:lnTo>
                  <a:pt x="27257" y="531161"/>
                </a:lnTo>
                <a:lnTo>
                  <a:pt x="56846" y="551106"/>
                </a:lnTo>
                <a:lnTo>
                  <a:pt x="93090" y="558418"/>
                </a:lnTo>
                <a:lnTo>
                  <a:pt x="825754" y="558418"/>
                </a:lnTo>
                <a:lnTo>
                  <a:pt x="861998" y="551106"/>
                </a:lnTo>
                <a:lnTo>
                  <a:pt x="891587" y="531161"/>
                </a:lnTo>
                <a:lnTo>
                  <a:pt x="911532" y="501572"/>
                </a:lnTo>
                <a:lnTo>
                  <a:pt x="918844" y="465327"/>
                </a:lnTo>
                <a:lnTo>
                  <a:pt x="918844" y="93090"/>
                </a:lnTo>
                <a:lnTo>
                  <a:pt x="911532" y="56846"/>
                </a:lnTo>
                <a:lnTo>
                  <a:pt x="891587" y="27257"/>
                </a:lnTo>
                <a:lnTo>
                  <a:pt x="861998" y="7312"/>
                </a:lnTo>
                <a:lnTo>
                  <a:pt x="825754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63" name="object 163"/>
          <p:cNvSpPr txBox="1"/>
          <p:nvPr/>
        </p:nvSpPr>
        <p:spPr>
          <a:xfrm>
            <a:off x="1243826" y="4612912"/>
            <a:ext cx="584156" cy="351096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ハ</a:t>
            </a:r>
            <a:r>
              <a:rPr sz="698" spc="-4" dirty="0">
                <a:latin typeface="HGP創英角ﾎﾟｯﾌﾟ体"/>
                <a:cs typeface="HGP創英角ﾎﾟｯﾌﾟ体"/>
              </a:rPr>
              <a:t>ワイア</a:t>
            </a:r>
            <a:r>
              <a:rPr sz="698" dirty="0">
                <a:latin typeface="HGP創英角ﾎﾟｯﾌﾟ体"/>
                <a:cs typeface="HGP創英角ﾎﾟｯﾌﾟ体"/>
              </a:rPr>
              <a:t>ンフラ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8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naoko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4465376" y="5617963"/>
            <a:ext cx="802869" cy="437978"/>
          </a:xfrm>
          <a:custGeom>
            <a:avLst/>
            <a:gdLst/>
            <a:ahLst/>
            <a:cxnLst/>
            <a:rect l="l" t="t" r="r" b="b"/>
            <a:pathLst>
              <a:path w="920750" h="502284">
                <a:moveTo>
                  <a:pt x="836930" y="0"/>
                </a:moveTo>
                <a:lnTo>
                  <a:pt x="83693" y="0"/>
                </a:lnTo>
                <a:lnTo>
                  <a:pt x="51113" y="6576"/>
                </a:lnTo>
                <a:lnTo>
                  <a:pt x="24511" y="24510"/>
                </a:lnTo>
                <a:lnTo>
                  <a:pt x="6576" y="51113"/>
                </a:lnTo>
                <a:lnTo>
                  <a:pt x="0" y="83692"/>
                </a:lnTo>
                <a:lnTo>
                  <a:pt x="0" y="418210"/>
                </a:lnTo>
                <a:lnTo>
                  <a:pt x="6576" y="450790"/>
                </a:lnTo>
                <a:lnTo>
                  <a:pt x="24511" y="477392"/>
                </a:lnTo>
                <a:lnTo>
                  <a:pt x="51113" y="495327"/>
                </a:lnTo>
                <a:lnTo>
                  <a:pt x="83693" y="501903"/>
                </a:lnTo>
                <a:lnTo>
                  <a:pt x="836930" y="501903"/>
                </a:lnTo>
                <a:lnTo>
                  <a:pt x="869436" y="495327"/>
                </a:lnTo>
                <a:lnTo>
                  <a:pt x="896000" y="477392"/>
                </a:lnTo>
                <a:lnTo>
                  <a:pt x="913921" y="450790"/>
                </a:lnTo>
                <a:lnTo>
                  <a:pt x="920496" y="418210"/>
                </a:lnTo>
                <a:lnTo>
                  <a:pt x="920496" y="83692"/>
                </a:lnTo>
                <a:lnTo>
                  <a:pt x="913921" y="51113"/>
                </a:lnTo>
                <a:lnTo>
                  <a:pt x="896000" y="24510"/>
                </a:lnTo>
                <a:lnTo>
                  <a:pt x="869436" y="6576"/>
                </a:lnTo>
                <a:lnTo>
                  <a:pt x="83693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65" name="object 165"/>
          <p:cNvSpPr txBox="1"/>
          <p:nvPr/>
        </p:nvSpPr>
        <p:spPr>
          <a:xfrm>
            <a:off x="4613991" y="5662682"/>
            <a:ext cx="506084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6132242" y="5109222"/>
            <a:ext cx="802869" cy="489473"/>
          </a:xfrm>
          <a:custGeom>
            <a:avLst/>
            <a:gdLst/>
            <a:ahLst/>
            <a:cxnLst/>
            <a:rect l="l" t="t" r="r" b="b"/>
            <a:pathLst>
              <a:path w="920750" h="561340">
                <a:moveTo>
                  <a:pt x="827151" y="0"/>
                </a:moveTo>
                <a:lnTo>
                  <a:pt x="93472" y="0"/>
                </a:lnTo>
                <a:lnTo>
                  <a:pt x="57114" y="7354"/>
                </a:lnTo>
                <a:lnTo>
                  <a:pt x="27400" y="27400"/>
                </a:lnTo>
                <a:lnTo>
                  <a:pt x="7354" y="57114"/>
                </a:lnTo>
                <a:lnTo>
                  <a:pt x="0" y="93472"/>
                </a:lnTo>
                <a:lnTo>
                  <a:pt x="0" y="467360"/>
                </a:lnTo>
                <a:lnTo>
                  <a:pt x="7354" y="503717"/>
                </a:lnTo>
                <a:lnTo>
                  <a:pt x="27400" y="533431"/>
                </a:lnTo>
                <a:lnTo>
                  <a:pt x="57114" y="553477"/>
                </a:lnTo>
                <a:lnTo>
                  <a:pt x="93472" y="560832"/>
                </a:lnTo>
                <a:lnTo>
                  <a:pt x="827151" y="560832"/>
                </a:lnTo>
                <a:lnTo>
                  <a:pt x="863508" y="553477"/>
                </a:lnTo>
                <a:lnTo>
                  <a:pt x="893222" y="533431"/>
                </a:lnTo>
                <a:lnTo>
                  <a:pt x="913268" y="503717"/>
                </a:lnTo>
                <a:lnTo>
                  <a:pt x="920623" y="467360"/>
                </a:lnTo>
                <a:lnTo>
                  <a:pt x="920623" y="93472"/>
                </a:lnTo>
                <a:lnTo>
                  <a:pt x="913268" y="57114"/>
                </a:lnTo>
                <a:lnTo>
                  <a:pt x="893222" y="27400"/>
                </a:lnTo>
                <a:lnTo>
                  <a:pt x="863508" y="7354"/>
                </a:lnTo>
                <a:lnTo>
                  <a:pt x="827151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67" name="object 167"/>
          <p:cNvSpPr txBox="1"/>
          <p:nvPr/>
        </p:nvSpPr>
        <p:spPr>
          <a:xfrm>
            <a:off x="6265464" y="5156577"/>
            <a:ext cx="537091" cy="37938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4" marR="4430" algn="ctr">
              <a:lnSpc>
                <a:spcPct val="108300"/>
              </a:lnSpc>
              <a:spcBef>
                <a:spcPts val="4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リン</a:t>
            </a:r>
            <a:r>
              <a:rPr sz="523" spc="-4" dirty="0">
                <a:latin typeface="HGP創英角ﾎﾟｯﾌﾟ体"/>
                <a:cs typeface="HGP創英角ﾎﾟｯﾌﾟ体"/>
              </a:rPr>
              <a:t>パマッサ</a:t>
            </a:r>
            <a:r>
              <a:rPr sz="523" spc="4" dirty="0">
                <a:latin typeface="HGP創英角ﾎﾟｯﾌﾟ体"/>
                <a:cs typeface="HGP創英角ﾎﾟｯﾌﾟ体"/>
              </a:rPr>
              <a:t>ー</a:t>
            </a:r>
            <a:r>
              <a:rPr sz="523" dirty="0">
                <a:latin typeface="HGP創英角ﾎﾟｯﾌﾟ体"/>
                <a:cs typeface="HGP創英角ﾎﾟｯﾌﾟ体"/>
              </a:rPr>
              <a:t>ジと </a:t>
            </a:r>
            <a:r>
              <a:rPr sz="523" spc="4" dirty="0">
                <a:latin typeface="HGP創英角ﾎﾟｯﾌﾟ体"/>
                <a:cs typeface="HGP創英角ﾎﾟｯﾌﾟ体"/>
              </a:rPr>
              <a:t>陰</a:t>
            </a:r>
            <a:r>
              <a:rPr sz="523" spc="-4" dirty="0">
                <a:latin typeface="HGP創英角ﾎﾟｯﾌﾟ体"/>
                <a:cs typeface="HGP創英角ﾎﾟｯﾌﾟ体"/>
              </a:rPr>
              <a:t>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2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ミチコ</a:t>
            </a:r>
            <a:endParaRPr sz="523">
              <a:latin typeface="HGP創英角ﾎﾟｯﾌﾟ体"/>
              <a:cs typeface="HGP創英角ﾎﾟｯﾌﾟ体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8634202" y="3669264"/>
            <a:ext cx="813943" cy="470647"/>
          </a:xfrm>
          <a:custGeom>
            <a:avLst/>
            <a:gdLst/>
            <a:ahLst/>
            <a:cxnLst/>
            <a:rect l="l" t="t" r="r" b="b"/>
            <a:pathLst>
              <a:path w="933450" h="539750">
                <a:moveTo>
                  <a:pt x="843534" y="0"/>
                </a:moveTo>
                <a:lnTo>
                  <a:pt x="89916" y="0"/>
                </a:lnTo>
                <a:lnTo>
                  <a:pt x="54917" y="7066"/>
                </a:lnTo>
                <a:lnTo>
                  <a:pt x="26336" y="26336"/>
                </a:lnTo>
                <a:lnTo>
                  <a:pt x="7066" y="54917"/>
                </a:lnTo>
                <a:lnTo>
                  <a:pt x="0" y="89915"/>
                </a:lnTo>
                <a:lnTo>
                  <a:pt x="0" y="449834"/>
                </a:lnTo>
                <a:lnTo>
                  <a:pt x="7066" y="484832"/>
                </a:lnTo>
                <a:lnTo>
                  <a:pt x="26336" y="513413"/>
                </a:lnTo>
                <a:lnTo>
                  <a:pt x="54917" y="532683"/>
                </a:lnTo>
                <a:lnTo>
                  <a:pt x="89916" y="539750"/>
                </a:lnTo>
                <a:lnTo>
                  <a:pt x="843534" y="539750"/>
                </a:lnTo>
                <a:lnTo>
                  <a:pt x="878532" y="532683"/>
                </a:lnTo>
                <a:lnTo>
                  <a:pt x="907113" y="513413"/>
                </a:lnTo>
                <a:lnTo>
                  <a:pt x="926383" y="484832"/>
                </a:lnTo>
                <a:lnTo>
                  <a:pt x="933450" y="449834"/>
                </a:lnTo>
                <a:lnTo>
                  <a:pt x="933450" y="89915"/>
                </a:lnTo>
                <a:lnTo>
                  <a:pt x="926383" y="54917"/>
                </a:lnTo>
                <a:lnTo>
                  <a:pt x="907113" y="26336"/>
                </a:lnTo>
                <a:lnTo>
                  <a:pt x="878532" y="7066"/>
                </a:lnTo>
                <a:lnTo>
                  <a:pt x="843534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69" name="object 169"/>
          <p:cNvSpPr txBox="1"/>
          <p:nvPr/>
        </p:nvSpPr>
        <p:spPr>
          <a:xfrm>
            <a:off x="8766760" y="3715793"/>
            <a:ext cx="552041" cy="345313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ctr">
              <a:lnSpc>
                <a:spcPct val="108300"/>
              </a:lnSpc>
              <a:spcBef>
                <a:spcPts val="87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１５：４</a:t>
            </a:r>
            <a:r>
              <a:rPr sz="523" spc="4" dirty="0">
                <a:latin typeface="HGP創英角ﾎﾟｯﾌﾟ体"/>
                <a:cs typeface="HGP創英角ﾎﾟｯﾌﾟ体"/>
              </a:rPr>
              <a:t>５</a:t>
            </a:r>
            <a:r>
              <a:rPr sz="523" spc="-9" dirty="0">
                <a:latin typeface="HGP創英角ﾎﾟｯﾌﾟ体"/>
                <a:cs typeface="HGP創英角ﾎﾟｯﾌﾟ体"/>
              </a:rPr>
              <a:t>-１</a:t>
            </a:r>
            <a:r>
              <a:rPr sz="523" dirty="0">
                <a:latin typeface="HGP創英角ﾎﾟｯﾌﾟ体"/>
                <a:cs typeface="HGP創英角ﾎﾟｯﾌﾟ体"/>
              </a:rPr>
              <a:t>６</a:t>
            </a:r>
            <a:r>
              <a:rPr sz="523" spc="-13" dirty="0">
                <a:latin typeface="HGP創英角ﾎﾟｯﾌﾟ体"/>
                <a:cs typeface="HGP創英角ﾎﾟｯﾌﾟ体"/>
              </a:rPr>
              <a:t>：</a:t>
            </a:r>
            <a:r>
              <a:rPr sz="523" dirty="0">
                <a:latin typeface="HGP創英角ﾎﾟｯﾌﾟ体"/>
                <a:cs typeface="HGP創英角ﾎﾟｯﾌﾟ体"/>
              </a:rPr>
              <a:t>３０ </a:t>
            </a:r>
            <a:r>
              <a:rPr sz="523" spc="4" dirty="0">
                <a:latin typeface="HGP創英角ﾎﾟｯﾌﾟ体"/>
                <a:cs typeface="HGP創英角ﾎﾟｯﾌﾟ体"/>
              </a:rPr>
              <a:t>天空大河</a:t>
            </a:r>
            <a:endParaRPr sz="523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～煌伎匠～</a:t>
            </a:r>
            <a:endParaRPr sz="523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48"/>
              </a:spcBef>
            </a:pPr>
            <a:r>
              <a:rPr sz="436" spc="-4" dirty="0">
                <a:latin typeface="HGP創英角ﾎﾟｯﾌﾟ体"/>
                <a:cs typeface="HGP創英角ﾎﾟｯﾌﾟ体"/>
              </a:rPr>
              <a:t>Ｙｕｋｉｋｏ</a:t>
            </a:r>
            <a:endParaRPr sz="436" dirty="0">
              <a:latin typeface="HGP創英角ﾎﾟｯﾌﾟ体"/>
              <a:cs typeface="HGP創英角ﾎﾟｯﾌﾟ体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1959874" y="3348006"/>
            <a:ext cx="803422" cy="456251"/>
          </a:xfrm>
          <a:custGeom>
            <a:avLst/>
            <a:gdLst/>
            <a:ahLst/>
            <a:cxnLst/>
            <a:rect l="l" t="t" r="r" b="b"/>
            <a:pathLst>
              <a:path w="921385" h="523239">
                <a:moveTo>
                  <a:pt x="833882" y="0"/>
                </a:moveTo>
                <a:lnTo>
                  <a:pt x="87121" y="0"/>
                </a:lnTo>
                <a:lnTo>
                  <a:pt x="53203" y="6846"/>
                </a:lnTo>
                <a:lnTo>
                  <a:pt x="25511" y="25526"/>
                </a:lnTo>
                <a:lnTo>
                  <a:pt x="6844" y="53256"/>
                </a:lnTo>
                <a:lnTo>
                  <a:pt x="0" y="87249"/>
                </a:lnTo>
                <a:lnTo>
                  <a:pt x="0" y="436117"/>
                </a:lnTo>
                <a:lnTo>
                  <a:pt x="6844" y="470036"/>
                </a:lnTo>
                <a:lnTo>
                  <a:pt x="25511" y="497728"/>
                </a:lnTo>
                <a:lnTo>
                  <a:pt x="53203" y="516395"/>
                </a:lnTo>
                <a:lnTo>
                  <a:pt x="87121" y="523239"/>
                </a:lnTo>
                <a:lnTo>
                  <a:pt x="833882" y="523239"/>
                </a:lnTo>
                <a:lnTo>
                  <a:pt x="867874" y="516395"/>
                </a:lnTo>
                <a:lnTo>
                  <a:pt x="895604" y="497728"/>
                </a:lnTo>
                <a:lnTo>
                  <a:pt x="914284" y="470036"/>
                </a:lnTo>
                <a:lnTo>
                  <a:pt x="921131" y="436117"/>
                </a:lnTo>
                <a:lnTo>
                  <a:pt x="921131" y="87249"/>
                </a:lnTo>
                <a:lnTo>
                  <a:pt x="914284" y="53256"/>
                </a:lnTo>
                <a:lnTo>
                  <a:pt x="895604" y="25526"/>
                </a:lnTo>
                <a:lnTo>
                  <a:pt x="867874" y="6846"/>
                </a:lnTo>
                <a:lnTo>
                  <a:pt x="833882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71" name="object 171"/>
          <p:cNvSpPr txBox="1"/>
          <p:nvPr/>
        </p:nvSpPr>
        <p:spPr>
          <a:xfrm>
            <a:off x="2107712" y="3393055"/>
            <a:ext cx="506638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15:00-15:45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姿勢改善ヨガ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eiko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9463760" y="1913916"/>
            <a:ext cx="811174" cy="426351"/>
          </a:xfrm>
          <a:custGeom>
            <a:avLst/>
            <a:gdLst/>
            <a:ahLst/>
            <a:cxnLst/>
            <a:rect l="l" t="t" r="r" b="b"/>
            <a:pathLst>
              <a:path w="930275" h="488950">
                <a:moveTo>
                  <a:pt x="848867" y="0"/>
                </a:moveTo>
                <a:lnTo>
                  <a:pt x="81406" y="0"/>
                </a:lnTo>
                <a:lnTo>
                  <a:pt x="49720" y="6397"/>
                </a:lnTo>
                <a:lnTo>
                  <a:pt x="23844" y="23844"/>
                </a:lnTo>
                <a:lnTo>
                  <a:pt x="6397" y="49720"/>
                </a:lnTo>
                <a:lnTo>
                  <a:pt x="0" y="81406"/>
                </a:lnTo>
                <a:lnTo>
                  <a:pt x="0" y="407288"/>
                </a:lnTo>
                <a:lnTo>
                  <a:pt x="6397" y="438995"/>
                </a:lnTo>
                <a:lnTo>
                  <a:pt x="23844" y="464915"/>
                </a:lnTo>
                <a:lnTo>
                  <a:pt x="49720" y="482405"/>
                </a:lnTo>
                <a:lnTo>
                  <a:pt x="81406" y="488823"/>
                </a:lnTo>
                <a:lnTo>
                  <a:pt x="848867" y="488823"/>
                </a:lnTo>
                <a:lnTo>
                  <a:pt x="880554" y="482405"/>
                </a:lnTo>
                <a:lnTo>
                  <a:pt x="906430" y="464915"/>
                </a:lnTo>
                <a:lnTo>
                  <a:pt x="923877" y="438995"/>
                </a:lnTo>
                <a:lnTo>
                  <a:pt x="930275" y="407288"/>
                </a:lnTo>
                <a:lnTo>
                  <a:pt x="930275" y="81406"/>
                </a:lnTo>
                <a:lnTo>
                  <a:pt x="923877" y="49720"/>
                </a:lnTo>
                <a:lnTo>
                  <a:pt x="906430" y="23844"/>
                </a:lnTo>
                <a:lnTo>
                  <a:pt x="880554" y="6397"/>
                </a:lnTo>
                <a:lnTo>
                  <a:pt x="848867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73" name="object 173"/>
          <p:cNvSpPr txBox="1"/>
          <p:nvPr/>
        </p:nvSpPr>
        <p:spPr>
          <a:xfrm>
            <a:off x="9617357" y="1957416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4686" marR="88595" algn="ctr">
              <a:lnSpc>
                <a:spcPct val="108100"/>
              </a:lnSpc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 ミチコ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7805974" y="1903618"/>
            <a:ext cx="795670" cy="452375"/>
          </a:xfrm>
          <a:custGeom>
            <a:avLst/>
            <a:gdLst/>
            <a:ahLst/>
            <a:cxnLst/>
            <a:rect l="l" t="t" r="r" b="b"/>
            <a:pathLst>
              <a:path w="912495" h="518795">
                <a:moveTo>
                  <a:pt x="825880" y="0"/>
                </a:moveTo>
                <a:lnTo>
                  <a:pt x="86486" y="0"/>
                </a:lnTo>
                <a:lnTo>
                  <a:pt x="52828" y="6798"/>
                </a:lnTo>
                <a:lnTo>
                  <a:pt x="25336" y="25336"/>
                </a:lnTo>
                <a:lnTo>
                  <a:pt x="6798" y="52828"/>
                </a:lnTo>
                <a:lnTo>
                  <a:pt x="0" y="86487"/>
                </a:lnTo>
                <a:lnTo>
                  <a:pt x="0" y="432181"/>
                </a:lnTo>
                <a:lnTo>
                  <a:pt x="6798" y="465766"/>
                </a:lnTo>
                <a:lnTo>
                  <a:pt x="25336" y="493220"/>
                </a:lnTo>
                <a:lnTo>
                  <a:pt x="52828" y="511744"/>
                </a:lnTo>
                <a:lnTo>
                  <a:pt x="86486" y="518541"/>
                </a:lnTo>
                <a:lnTo>
                  <a:pt x="825880" y="518541"/>
                </a:lnTo>
                <a:lnTo>
                  <a:pt x="859539" y="511744"/>
                </a:lnTo>
                <a:lnTo>
                  <a:pt x="887031" y="493220"/>
                </a:lnTo>
                <a:lnTo>
                  <a:pt x="905569" y="465766"/>
                </a:lnTo>
                <a:lnTo>
                  <a:pt x="912368" y="432181"/>
                </a:lnTo>
                <a:lnTo>
                  <a:pt x="912368" y="86487"/>
                </a:lnTo>
                <a:lnTo>
                  <a:pt x="905569" y="52828"/>
                </a:lnTo>
                <a:lnTo>
                  <a:pt x="887031" y="25336"/>
                </a:lnTo>
                <a:lnTo>
                  <a:pt x="859539" y="6798"/>
                </a:lnTo>
                <a:lnTo>
                  <a:pt x="82588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75" name="object 175"/>
          <p:cNvSpPr txBox="1"/>
          <p:nvPr/>
        </p:nvSpPr>
        <p:spPr>
          <a:xfrm>
            <a:off x="7951709" y="1948335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94686" marR="88041" indent="-1107" algn="ctr">
              <a:lnSpc>
                <a:spcPct val="108200"/>
              </a:lnSpc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  ｍａ</a:t>
            </a:r>
            <a:r>
              <a:rPr sz="610" spc="-9" dirty="0">
                <a:latin typeface="HGP創英角ﾎﾟｯﾌﾟ体"/>
                <a:cs typeface="HGP創英角ﾎﾟｯﾌﾟ体"/>
              </a:rPr>
              <a:t>ｙ</a:t>
            </a:r>
            <a:r>
              <a:rPr sz="610" dirty="0">
                <a:latin typeface="HGP創英角ﾎﾟｯﾌﾟ体"/>
                <a:cs typeface="HGP創英角ﾎﾟｯﾌﾟ体"/>
              </a:rPr>
              <a:t>ｕｍｉ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1962310" y="5609658"/>
            <a:ext cx="802315" cy="445177"/>
          </a:xfrm>
          <a:custGeom>
            <a:avLst/>
            <a:gdLst/>
            <a:ahLst/>
            <a:cxnLst/>
            <a:rect l="l" t="t" r="r" b="b"/>
            <a:pathLst>
              <a:path w="920114" h="510540">
                <a:moveTo>
                  <a:pt x="834771" y="0"/>
                </a:moveTo>
                <a:lnTo>
                  <a:pt x="85089" y="0"/>
                </a:lnTo>
                <a:lnTo>
                  <a:pt x="51970" y="6687"/>
                </a:lnTo>
                <a:lnTo>
                  <a:pt x="24923" y="24923"/>
                </a:lnTo>
                <a:lnTo>
                  <a:pt x="6687" y="51970"/>
                </a:lnTo>
                <a:lnTo>
                  <a:pt x="0" y="85089"/>
                </a:lnTo>
                <a:lnTo>
                  <a:pt x="0" y="425322"/>
                </a:lnTo>
                <a:lnTo>
                  <a:pt x="6687" y="458442"/>
                </a:lnTo>
                <a:lnTo>
                  <a:pt x="24923" y="485489"/>
                </a:lnTo>
                <a:lnTo>
                  <a:pt x="51970" y="503725"/>
                </a:lnTo>
                <a:lnTo>
                  <a:pt x="85089" y="510412"/>
                </a:lnTo>
                <a:lnTo>
                  <a:pt x="834771" y="510412"/>
                </a:lnTo>
                <a:lnTo>
                  <a:pt x="867890" y="503725"/>
                </a:lnTo>
                <a:lnTo>
                  <a:pt x="894937" y="485489"/>
                </a:lnTo>
                <a:lnTo>
                  <a:pt x="913173" y="458442"/>
                </a:lnTo>
                <a:lnTo>
                  <a:pt x="919861" y="425322"/>
                </a:lnTo>
                <a:lnTo>
                  <a:pt x="919861" y="85089"/>
                </a:lnTo>
                <a:lnTo>
                  <a:pt x="913173" y="51970"/>
                </a:lnTo>
                <a:lnTo>
                  <a:pt x="894937" y="24923"/>
                </a:lnTo>
                <a:lnTo>
                  <a:pt x="867890" y="6687"/>
                </a:lnTo>
                <a:lnTo>
                  <a:pt x="834771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77" name="object 177"/>
          <p:cNvSpPr txBox="1"/>
          <p:nvPr/>
        </p:nvSpPr>
        <p:spPr>
          <a:xfrm>
            <a:off x="2109706" y="5654487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20:30-21:15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リラ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クスヨガ</a:t>
            </a:r>
          </a:p>
          <a:p>
            <a:pPr algn="ctr">
              <a:spcBef>
                <a:spcPts val="65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kei</a:t>
            </a:r>
          </a:p>
        </p:txBody>
      </p:sp>
      <p:sp>
        <p:nvSpPr>
          <p:cNvPr id="178" name="object 178"/>
          <p:cNvSpPr/>
          <p:nvPr/>
        </p:nvSpPr>
        <p:spPr>
          <a:xfrm>
            <a:off x="6134126" y="1873607"/>
            <a:ext cx="792348" cy="459573"/>
          </a:xfrm>
          <a:custGeom>
            <a:avLst/>
            <a:gdLst/>
            <a:ahLst/>
            <a:cxnLst/>
            <a:rect l="l" t="t" r="r" b="b"/>
            <a:pathLst>
              <a:path w="908684" h="527050">
                <a:moveTo>
                  <a:pt x="820674" y="0"/>
                </a:moveTo>
                <a:lnTo>
                  <a:pt x="87884" y="0"/>
                </a:lnTo>
                <a:lnTo>
                  <a:pt x="53685" y="6907"/>
                </a:lnTo>
                <a:lnTo>
                  <a:pt x="25749" y="25733"/>
                </a:lnTo>
                <a:lnTo>
                  <a:pt x="6909" y="53631"/>
                </a:lnTo>
                <a:lnTo>
                  <a:pt x="0" y="87756"/>
                </a:lnTo>
                <a:lnTo>
                  <a:pt x="0" y="439038"/>
                </a:lnTo>
                <a:lnTo>
                  <a:pt x="6909" y="473217"/>
                </a:lnTo>
                <a:lnTo>
                  <a:pt x="25749" y="501110"/>
                </a:lnTo>
                <a:lnTo>
                  <a:pt x="53685" y="519906"/>
                </a:lnTo>
                <a:lnTo>
                  <a:pt x="87884" y="526796"/>
                </a:lnTo>
                <a:lnTo>
                  <a:pt x="820674" y="526796"/>
                </a:lnTo>
                <a:lnTo>
                  <a:pt x="854872" y="519906"/>
                </a:lnTo>
                <a:lnTo>
                  <a:pt x="882808" y="501110"/>
                </a:lnTo>
                <a:lnTo>
                  <a:pt x="901648" y="473217"/>
                </a:lnTo>
                <a:lnTo>
                  <a:pt x="908558" y="439038"/>
                </a:lnTo>
                <a:lnTo>
                  <a:pt x="908558" y="87756"/>
                </a:lnTo>
                <a:lnTo>
                  <a:pt x="901648" y="53631"/>
                </a:lnTo>
                <a:lnTo>
                  <a:pt x="882808" y="25733"/>
                </a:lnTo>
                <a:lnTo>
                  <a:pt x="854872" y="6907"/>
                </a:lnTo>
                <a:lnTo>
                  <a:pt x="820674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79" name="object 179"/>
          <p:cNvSpPr txBox="1"/>
          <p:nvPr/>
        </p:nvSpPr>
        <p:spPr>
          <a:xfrm>
            <a:off x="6277534" y="1918656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や</a:t>
            </a:r>
            <a:r>
              <a:rPr sz="610" dirty="0">
                <a:latin typeface="HGP創英角ﾎﾟｯﾌﾟ体"/>
                <a:cs typeface="HGP創英角ﾎﾟｯﾌﾟ体"/>
              </a:rPr>
              <a:t>さし</a:t>
            </a:r>
            <a:r>
              <a:rPr sz="610" spc="-9" dirty="0">
                <a:latin typeface="HGP創英角ﾎﾟｯﾌﾟ体"/>
                <a:cs typeface="HGP創英角ﾎﾟｯﾌﾟ体"/>
              </a:rPr>
              <a:t>い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Ayaka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9477713" y="4508124"/>
            <a:ext cx="795670" cy="450160"/>
          </a:xfrm>
          <a:custGeom>
            <a:avLst/>
            <a:gdLst/>
            <a:ahLst/>
            <a:cxnLst/>
            <a:rect l="l" t="t" r="r" b="b"/>
            <a:pathLst>
              <a:path w="912495" h="516254">
                <a:moveTo>
                  <a:pt x="826261" y="0"/>
                </a:moveTo>
                <a:lnTo>
                  <a:pt x="86105" y="0"/>
                </a:lnTo>
                <a:lnTo>
                  <a:pt x="52560" y="6756"/>
                </a:lnTo>
                <a:lnTo>
                  <a:pt x="25193" y="25193"/>
                </a:lnTo>
                <a:lnTo>
                  <a:pt x="6756" y="52560"/>
                </a:lnTo>
                <a:lnTo>
                  <a:pt x="0" y="86105"/>
                </a:lnTo>
                <a:lnTo>
                  <a:pt x="0" y="430275"/>
                </a:lnTo>
                <a:lnTo>
                  <a:pt x="6756" y="463748"/>
                </a:lnTo>
                <a:lnTo>
                  <a:pt x="25193" y="491077"/>
                </a:lnTo>
                <a:lnTo>
                  <a:pt x="52560" y="509500"/>
                </a:lnTo>
                <a:lnTo>
                  <a:pt x="86105" y="516254"/>
                </a:lnTo>
                <a:lnTo>
                  <a:pt x="826261" y="516254"/>
                </a:lnTo>
                <a:lnTo>
                  <a:pt x="859734" y="509500"/>
                </a:lnTo>
                <a:lnTo>
                  <a:pt x="887063" y="491077"/>
                </a:lnTo>
                <a:lnTo>
                  <a:pt x="905486" y="463748"/>
                </a:lnTo>
                <a:lnTo>
                  <a:pt x="912240" y="430275"/>
                </a:lnTo>
                <a:lnTo>
                  <a:pt x="912240" y="86105"/>
                </a:lnTo>
                <a:lnTo>
                  <a:pt x="905486" y="52560"/>
                </a:lnTo>
                <a:lnTo>
                  <a:pt x="887063" y="25193"/>
                </a:lnTo>
                <a:lnTo>
                  <a:pt x="859734" y="6756"/>
                </a:lnTo>
                <a:lnTo>
                  <a:pt x="826261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81" name="object 181"/>
          <p:cNvSpPr txBox="1"/>
          <p:nvPr/>
        </p:nvSpPr>
        <p:spPr>
          <a:xfrm>
            <a:off x="9623447" y="4553395"/>
            <a:ext cx="506084" cy="30295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17:45-18:30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88041" marR="83058" algn="ctr">
              <a:lnSpc>
                <a:spcPct val="1082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ピ</a:t>
            </a:r>
            <a:r>
              <a:rPr sz="610" dirty="0">
                <a:latin typeface="HGP創英角ﾎﾟｯﾌﾟ体"/>
                <a:cs typeface="HGP創英角ﾎﾟｯﾌﾟ体"/>
              </a:rPr>
              <a:t>ラテ</a:t>
            </a:r>
            <a:r>
              <a:rPr sz="610" spc="-4" dirty="0">
                <a:latin typeface="HGP創英角ﾎﾟｯﾌﾟ体"/>
                <a:cs typeface="HGP創英角ﾎﾟｯﾌﾟ体"/>
              </a:rPr>
              <a:t>ィ</a:t>
            </a:r>
            <a:r>
              <a:rPr sz="610" dirty="0">
                <a:latin typeface="HGP創英角ﾎﾟｯﾌﾟ体"/>
                <a:cs typeface="HGP創英角ﾎﾟｯﾌﾟ体"/>
              </a:rPr>
              <a:t>ス ユ</a:t>
            </a:r>
            <a:r>
              <a:rPr sz="610" spc="-4" dirty="0">
                <a:latin typeface="HGP創英角ﾎﾟｯﾌﾟ体"/>
                <a:cs typeface="HGP創英角ﾎﾟｯﾌﾟ体"/>
              </a:rPr>
              <a:t>ジ</a:t>
            </a:r>
            <a:r>
              <a:rPr sz="610" dirty="0">
                <a:latin typeface="HGP創英角ﾎﾟｯﾌﾟ体"/>
                <a:cs typeface="HGP創英角ﾎﾟｯﾌﾟ体"/>
              </a:rPr>
              <a:t>ナ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11150336" y="4276122"/>
            <a:ext cx="800654" cy="473416"/>
          </a:xfrm>
          <a:custGeom>
            <a:avLst/>
            <a:gdLst/>
            <a:ahLst/>
            <a:cxnLst/>
            <a:rect l="l" t="t" r="r" b="b"/>
            <a:pathLst>
              <a:path w="918209" h="542925">
                <a:moveTo>
                  <a:pt x="827404" y="0"/>
                </a:moveTo>
                <a:lnTo>
                  <a:pt x="90424" y="0"/>
                </a:lnTo>
                <a:lnTo>
                  <a:pt x="55239" y="7092"/>
                </a:lnTo>
                <a:lnTo>
                  <a:pt x="26495" y="26447"/>
                </a:lnTo>
                <a:lnTo>
                  <a:pt x="7110" y="55185"/>
                </a:lnTo>
                <a:lnTo>
                  <a:pt x="0" y="90424"/>
                </a:lnTo>
                <a:lnTo>
                  <a:pt x="0" y="451992"/>
                </a:lnTo>
                <a:lnTo>
                  <a:pt x="7110" y="487177"/>
                </a:lnTo>
                <a:lnTo>
                  <a:pt x="26495" y="515921"/>
                </a:lnTo>
                <a:lnTo>
                  <a:pt x="55239" y="535306"/>
                </a:lnTo>
                <a:lnTo>
                  <a:pt x="90424" y="542416"/>
                </a:lnTo>
                <a:lnTo>
                  <a:pt x="827404" y="542416"/>
                </a:lnTo>
                <a:lnTo>
                  <a:pt x="862589" y="535306"/>
                </a:lnTo>
                <a:lnTo>
                  <a:pt x="891333" y="515921"/>
                </a:lnTo>
                <a:lnTo>
                  <a:pt x="910718" y="487177"/>
                </a:lnTo>
                <a:lnTo>
                  <a:pt x="917829" y="451992"/>
                </a:lnTo>
                <a:lnTo>
                  <a:pt x="917829" y="90424"/>
                </a:lnTo>
                <a:lnTo>
                  <a:pt x="910718" y="55185"/>
                </a:lnTo>
                <a:lnTo>
                  <a:pt x="891333" y="26447"/>
                </a:lnTo>
                <a:lnTo>
                  <a:pt x="862589" y="7092"/>
                </a:lnTo>
                <a:lnTo>
                  <a:pt x="827404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83" name="object 183"/>
          <p:cNvSpPr txBox="1"/>
          <p:nvPr/>
        </p:nvSpPr>
        <p:spPr>
          <a:xfrm>
            <a:off x="11275474" y="4322279"/>
            <a:ext cx="552595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solidFill>
                  <a:srgbClr val="FF0000"/>
                </a:solidFill>
                <a:latin typeface="HGP創英角ﾎﾟｯﾌﾟ体"/>
                <a:cs typeface="HGP創英角ﾎﾟｯﾌﾟ体"/>
              </a:rPr>
              <a:t>17：15-18：00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リラ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クスヨガ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4364"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mayumi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0902500" y="5676691"/>
            <a:ext cx="726457" cy="550037"/>
          </a:xfrm>
          <a:prstGeom prst="rect">
            <a:avLst/>
          </a:prstGeom>
        </p:spPr>
        <p:txBody>
          <a:bodyPr vert="horz" wrap="square" lIns="0" tIns="37098" rIns="0" bIns="0" rtlCol="0">
            <a:spAutoFit/>
          </a:bodyPr>
          <a:lstStyle/>
          <a:p>
            <a:pPr marL="11074">
              <a:spcBef>
                <a:spcPts val="292"/>
              </a:spcBef>
            </a:pPr>
            <a:r>
              <a:rPr sz="916" spc="-4" dirty="0">
                <a:latin typeface="ＭＳ Ｐゴシック"/>
                <a:cs typeface="ＭＳ Ｐゴシック"/>
              </a:rPr>
              <a:t>ダンス</a:t>
            </a:r>
            <a:endParaRPr sz="916" dirty="0">
              <a:latin typeface="ＭＳ Ｐゴシック"/>
              <a:cs typeface="ＭＳ Ｐゴシック"/>
            </a:endParaRPr>
          </a:p>
          <a:p>
            <a:pPr marL="11074">
              <a:spcBef>
                <a:spcPts val="205"/>
              </a:spcBef>
            </a:pPr>
            <a:r>
              <a:rPr sz="916" spc="-4" dirty="0">
                <a:latin typeface="ＭＳ Ｐゴシック"/>
                <a:cs typeface="ＭＳ Ｐゴシック"/>
              </a:rPr>
              <a:t>男性参加可能</a:t>
            </a:r>
            <a:endParaRPr sz="916" dirty="0">
              <a:latin typeface="ＭＳ Ｐゴシック"/>
              <a:cs typeface="ＭＳ Ｐゴシック"/>
            </a:endParaRPr>
          </a:p>
          <a:p>
            <a:pPr marL="17719">
              <a:spcBef>
                <a:spcPts val="514"/>
              </a:spcBef>
            </a:pPr>
            <a:r>
              <a:rPr sz="916" dirty="0">
                <a:latin typeface="ＭＳ Ｐゴシック"/>
                <a:cs typeface="ＭＳ Ｐゴシック"/>
              </a:rPr>
              <a:t>筋</a:t>
            </a:r>
            <a:r>
              <a:rPr sz="916" spc="-9" dirty="0">
                <a:latin typeface="ＭＳ Ｐゴシック"/>
                <a:cs typeface="ＭＳ Ｐゴシック"/>
              </a:rPr>
              <a:t>ト</a:t>
            </a:r>
            <a:r>
              <a:rPr sz="916" dirty="0">
                <a:latin typeface="ＭＳ Ｐゴシック"/>
                <a:cs typeface="ＭＳ Ｐゴシック"/>
              </a:rPr>
              <a:t>レ・燃</a:t>
            </a:r>
            <a:r>
              <a:rPr sz="916" spc="-4" dirty="0">
                <a:latin typeface="ＭＳ Ｐゴシック"/>
                <a:cs typeface="ＭＳ Ｐゴシック"/>
              </a:rPr>
              <a:t>焼</a:t>
            </a:r>
            <a:r>
              <a:rPr sz="916" dirty="0">
                <a:latin typeface="ＭＳ Ｐゴシック"/>
                <a:cs typeface="ＭＳ Ｐゴシック"/>
              </a:rPr>
              <a:t>系</a:t>
            </a:r>
          </a:p>
        </p:txBody>
      </p:sp>
      <p:sp>
        <p:nvSpPr>
          <p:cNvPr id="186" name="object 186"/>
          <p:cNvSpPr/>
          <p:nvPr/>
        </p:nvSpPr>
        <p:spPr>
          <a:xfrm>
            <a:off x="5306008" y="3428404"/>
            <a:ext cx="791794" cy="470093"/>
          </a:xfrm>
          <a:custGeom>
            <a:avLst/>
            <a:gdLst/>
            <a:ahLst/>
            <a:cxnLst/>
            <a:rect l="l" t="t" r="r" b="b"/>
            <a:pathLst>
              <a:path w="908050" h="539114">
                <a:moveTo>
                  <a:pt x="817752" y="0"/>
                </a:moveTo>
                <a:lnTo>
                  <a:pt x="89915" y="0"/>
                </a:lnTo>
                <a:lnTo>
                  <a:pt x="54917" y="7046"/>
                </a:lnTo>
                <a:lnTo>
                  <a:pt x="26336" y="26273"/>
                </a:lnTo>
                <a:lnTo>
                  <a:pt x="7066" y="54810"/>
                </a:lnTo>
                <a:lnTo>
                  <a:pt x="0" y="89788"/>
                </a:lnTo>
                <a:lnTo>
                  <a:pt x="0" y="449199"/>
                </a:lnTo>
                <a:lnTo>
                  <a:pt x="7066" y="484124"/>
                </a:lnTo>
                <a:lnTo>
                  <a:pt x="26336" y="512667"/>
                </a:lnTo>
                <a:lnTo>
                  <a:pt x="54917" y="531923"/>
                </a:lnTo>
                <a:lnTo>
                  <a:pt x="89915" y="538988"/>
                </a:lnTo>
                <a:lnTo>
                  <a:pt x="817752" y="538988"/>
                </a:lnTo>
                <a:lnTo>
                  <a:pt x="852731" y="531923"/>
                </a:lnTo>
                <a:lnTo>
                  <a:pt x="881268" y="512667"/>
                </a:lnTo>
                <a:lnTo>
                  <a:pt x="900495" y="484124"/>
                </a:lnTo>
                <a:lnTo>
                  <a:pt x="907542" y="449199"/>
                </a:lnTo>
                <a:lnTo>
                  <a:pt x="907542" y="89788"/>
                </a:lnTo>
                <a:lnTo>
                  <a:pt x="900495" y="54810"/>
                </a:lnTo>
                <a:lnTo>
                  <a:pt x="881268" y="26273"/>
                </a:lnTo>
                <a:lnTo>
                  <a:pt x="852731" y="7046"/>
                </a:lnTo>
                <a:lnTo>
                  <a:pt x="817752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87" name="object 187"/>
          <p:cNvSpPr txBox="1"/>
          <p:nvPr/>
        </p:nvSpPr>
        <p:spPr>
          <a:xfrm>
            <a:off x="5438121" y="3474117"/>
            <a:ext cx="527125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15:15-16:００</a:t>
            </a:r>
            <a:endParaRPr sz="610">
              <a:latin typeface="HGP創英角ﾎﾟｯﾌﾟ体"/>
              <a:cs typeface="HGP創英角ﾎﾟｯﾌﾟ体"/>
            </a:endParaRPr>
          </a:p>
          <a:p>
            <a:pPr marL="70322" marR="62017" indent="-554" algn="ctr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ゆ</a:t>
            </a:r>
            <a:r>
              <a:rPr sz="610" spc="-4" dirty="0">
                <a:latin typeface="HGP創英角ﾎﾟｯﾌﾟ体"/>
                <a:cs typeface="HGP創英角ﾎﾟｯﾌﾟ体"/>
              </a:rPr>
              <a:t>る</a:t>
            </a:r>
            <a:r>
              <a:rPr sz="610" dirty="0">
                <a:latin typeface="HGP創英角ﾎﾟｯﾌﾟ体"/>
                <a:cs typeface="HGP創英角ﾎﾟｯﾌﾟ体"/>
              </a:rPr>
              <a:t>ム</a:t>
            </a:r>
            <a:r>
              <a:rPr sz="610" spc="-4" dirty="0">
                <a:latin typeface="HGP創英角ﾎﾟｯﾌﾟ体"/>
                <a:cs typeface="HGP創英角ﾎﾟｯﾌﾟ体"/>
              </a:rPr>
              <a:t>ー</a:t>
            </a:r>
            <a:r>
              <a:rPr sz="610" dirty="0">
                <a:latin typeface="HGP創英角ﾎﾟｯﾌﾟ体"/>
                <a:cs typeface="HGP創英角ﾎﾟｯﾌﾟ体"/>
              </a:rPr>
              <a:t>ブ 松村智恵美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grpSp>
        <p:nvGrpSpPr>
          <p:cNvPr id="188" name="object 188"/>
          <p:cNvGrpSpPr/>
          <p:nvPr/>
        </p:nvGrpSpPr>
        <p:grpSpPr>
          <a:xfrm>
            <a:off x="1134746" y="1322452"/>
            <a:ext cx="10829866" cy="4676017"/>
            <a:chOff x="1491614" y="2247646"/>
            <a:chExt cx="12419965" cy="5362575"/>
          </a:xfrm>
        </p:grpSpPr>
        <p:pic>
          <p:nvPicPr>
            <p:cNvPr id="189" name="object 18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57008" y="2274544"/>
              <a:ext cx="164033" cy="165760"/>
            </a:xfrm>
            <a:prstGeom prst="rect">
              <a:avLst/>
            </a:prstGeom>
          </p:spPr>
        </p:pic>
        <p:pic>
          <p:nvPicPr>
            <p:cNvPr id="190" name="object 19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95793" y="2837205"/>
              <a:ext cx="165353" cy="164058"/>
            </a:xfrm>
            <a:prstGeom prst="rect">
              <a:avLst/>
            </a:prstGeom>
          </p:spPr>
        </p:pic>
        <p:pic>
          <p:nvPicPr>
            <p:cNvPr id="191" name="object 19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12338" y="2794775"/>
              <a:ext cx="160858" cy="167246"/>
            </a:xfrm>
            <a:prstGeom prst="rect">
              <a:avLst/>
            </a:prstGeom>
          </p:spPr>
        </p:pic>
        <p:pic>
          <p:nvPicPr>
            <p:cNvPr id="192" name="object 19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59583" y="5916955"/>
              <a:ext cx="162560" cy="167233"/>
            </a:xfrm>
            <a:prstGeom prst="rect">
              <a:avLst/>
            </a:prstGeom>
          </p:spPr>
        </p:pic>
        <p:pic>
          <p:nvPicPr>
            <p:cNvPr id="193" name="object 19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34944" y="5919000"/>
              <a:ext cx="164680" cy="166585"/>
            </a:xfrm>
            <a:prstGeom prst="rect">
              <a:avLst/>
            </a:prstGeom>
          </p:spPr>
        </p:pic>
        <p:pic>
          <p:nvPicPr>
            <p:cNvPr id="194" name="object 19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52217" y="2796019"/>
              <a:ext cx="165557" cy="169049"/>
            </a:xfrm>
            <a:prstGeom prst="rect">
              <a:avLst/>
            </a:prstGeom>
          </p:spPr>
        </p:pic>
        <p:pic>
          <p:nvPicPr>
            <p:cNvPr id="195" name="object 19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21482" y="6584416"/>
              <a:ext cx="162559" cy="165760"/>
            </a:xfrm>
            <a:prstGeom prst="rect">
              <a:avLst/>
            </a:prstGeom>
          </p:spPr>
        </p:pic>
        <p:pic>
          <p:nvPicPr>
            <p:cNvPr id="196" name="object 19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30119" y="5423776"/>
              <a:ext cx="161607" cy="165112"/>
            </a:xfrm>
            <a:prstGeom prst="rect">
              <a:avLst/>
            </a:prstGeom>
          </p:spPr>
        </p:pic>
        <p:pic>
          <p:nvPicPr>
            <p:cNvPr id="197" name="object 19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51627" y="5930379"/>
              <a:ext cx="164033" cy="165112"/>
            </a:xfrm>
            <a:prstGeom prst="rect">
              <a:avLst/>
            </a:prstGeom>
          </p:spPr>
        </p:pic>
        <p:pic>
          <p:nvPicPr>
            <p:cNvPr id="198" name="object 19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89268" y="6576809"/>
              <a:ext cx="162560" cy="165112"/>
            </a:xfrm>
            <a:prstGeom prst="rect">
              <a:avLst/>
            </a:prstGeom>
          </p:spPr>
        </p:pic>
        <p:pic>
          <p:nvPicPr>
            <p:cNvPr id="199" name="object 19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87283" y="6538366"/>
              <a:ext cx="168617" cy="167233"/>
            </a:xfrm>
            <a:prstGeom prst="rect">
              <a:avLst/>
            </a:prstGeom>
          </p:spPr>
        </p:pic>
        <p:pic>
          <p:nvPicPr>
            <p:cNvPr id="200" name="object 20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823954" y="5257787"/>
              <a:ext cx="165353" cy="168033"/>
            </a:xfrm>
            <a:prstGeom prst="rect">
              <a:avLst/>
            </a:prstGeom>
          </p:spPr>
        </p:pic>
        <p:pic>
          <p:nvPicPr>
            <p:cNvPr id="201" name="object 20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735176" y="2315057"/>
              <a:ext cx="165353" cy="168935"/>
            </a:xfrm>
            <a:prstGeom prst="rect">
              <a:avLst/>
            </a:prstGeom>
          </p:spPr>
        </p:pic>
        <p:pic>
          <p:nvPicPr>
            <p:cNvPr id="202" name="object 20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76568" y="2279421"/>
              <a:ext cx="164706" cy="167233"/>
            </a:xfrm>
            <a:prstGeom prst="rect">
              <a:avLst/>
            </a:prstGeom>
          </p:spPr>
        </p:pic>
        <p:pic>
          <p:nvPicPr>
            <p:cNvPr id="203" name="object 20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81902" y="2843695"/>
              <a:ext cx="170573" cy="166585"/>
            </a:xfrm>
            <a:prstGeom prst="rect">
              <a:avLst/>
            </a:prstGeom>
          </p:spPr>
        </p:pic>
        <p:pic>
          <p:nvPicPr>
            <p:cNvPr id="204" name="object 20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09210" y="3800767"/>
              <a:ext cx="166839" cy="166585"/>
            </a:xfrm>
            <a:prstGeom prst="rect">
              <a:avLst/>
            </a:prstGeom>
          </p:spPr>
        </p:pic>
        <p:pic>
          <p:nvPicPr>
            <p:cNvPr id="205" name="object 20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94522" y="3420643"/>
              <a:ext cx="168617" cy="167233"/>
            </a:xfrm>
            <a:prstGeom prst="rect">
              <a:avLst/>
            </a:prstGeom>
          </p:spPr>
        </p:pic>
        <p:pic>
          <p:nvPicPr>
            <p:cNvPr id="206" name="object 20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87283" y="4025024"/>
              <a:ext cx="165353" cy="162928"/>
            </a:xfrm>
            <a:prstGeom prst="rect">
              <a:avLst/>
            </a:prstGeom>
          </p:spPr>
        </p:pic>
        <p:pic>
          <p:nvPicPr>
            <p:cNvPr id="207" name="object 20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38720" y="3438880"/>
              <a:ext cx="168630" cy="171475"/>
            </a:xfrm>
            <a:prstGeom prst="rect">
              <a:avLst/>
            </a:prstGeom>
          </p:spPr>
        </p:pic>
        <p:pic>
          <p:nvPicPr>
            <p:cNvPr id="208" name="object 20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28306" y="4632477"/>
              <a:ext cx="168427" cy="167233"/>
            </a:xfrm>
            <a:prstGeom prst="rect">
              <a:avLst/>
            </a:prstGeom>
          </p:spPr>
        </p:pic>
        <p:pic>
          <p:nvPicPr>
            <p:cNvPr id="209" name="object 20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906254" y="2323744"/>
              <a:ext cx="168630" cy="167233"/>
            </a:xfrm>
            <a:prstGeom prst="rect">
              <a:avLst/>
            </a:prstGeom>
          </p:spPr>
        </p:pic>
        <p:pic>
          <p:nvPicPr>
            <p:cNvPr id="210" name="object 21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846559" y="4373512"/>
              <a:ext cx="166839" cy="164071"/>
            </a:xfrm>
            <a:prstGeom prst="rect">
              <a:avLst/>
            </a:prstGeom>
          </p:spPr>
        </p:pic>
        <p:pic>
          <p:nvPicPr>
            <p:cNvPr id="211" name="object 21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81995" y="2663177"/>
              <a:ext cx="168427" cy="165112"/>
            </a:xfrm>
            <a:prstGeom prst="rect">
              <a:avLst/>
            </a:prstGeom>
          </p:spPr>
        </p:pic>
        <p:pic>
          <p:nvPicPr>
            <p:cNvPr id="212" name="object 2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744574" y="4511078"/>
              <a:ext cx="166941" cy="165188"/>
            </a:xfrm>
            <a:prstGeom prst="rect">
              <a:avLst/>
            </a:prstGeom>
          </p:spPr>
        </p:pic>
        <p:pic>
          <p:nvPicPr>
            <p:cNvPr id="213" name="object 2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35593" y="5989345"/>
              <a:ext cx="169697" cy="167233"/>
            </a:xfrm>
            <a:prstGeom prst="rect">
              <a:avLst/>
            </a:prstGeom>
          </p:spPr>
        </p:pic>
        <p:pic>
          <p:nvPicPr>
            <p:cNvPr id="214" name="object 2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96888" y="3598558"/>
              <a:ext cx="166839" cy="164071"/>
            </a:xfrm>
            <a:prstGeom prst="rect">
              <a:avLst/>
            </a:prstGeom>
          </p:spPr>
        </p:pic>
        <p:pic>
          <p:nvPicPr>
            <p:cNvPr id="215" name="object 2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73485" y="4386732"/>
              <a:ext cx="168427" cy="167233"/>
            </a:xfrm>
            <a:prstGeom prst="rect">
              <a:avLst/>
            </a:prstGeom>
          </p:spPr>
        </p:pic>
        <p:pic>
          <p:nvPicPr>
            <p:cNvPr id="216" name="object 2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55785" y="3037319"/>
              <a:ext cx="165353" cy="165112"/>
            </a:xfrm>
            <a:prstGeom prst="rect">
              <a:avLst/>
            </a:prstGeom>
          </p:spPr>
        </p:pic>
        <p:pic>
          <p:nvPicPr>
            <p:cNvPr id="217" name="object 2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92836" y="4753254"/>
              <a:ext cx="165353" cy="167233"/>
            </a:xfrm>
            <a:prstGeom prst="rect">
              <a:avLst/>
            </a:prstGeom>
          </p:spPr>
        </p:pic>
        <p:pic>
          <p:nvPicPr>
            <p:cNvPr id="218" name="object 2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916541" y="7433602"/>
              <a:ext cx="166839" cy="176618"/>
            </a:xfrm>
            <a:prstGeom prst="rect">
              <a:avLst/>
            </a:prstGeom>
          </p:spPr>
        </p:pic>
        <p:sp>
          <p:nvSpPr>
            <p:cNvPr id="219" name="object 219"/>
            <p:cNvSpPr/>
            <p:nvPr/>
          </p:nvSpPr>
          <p:spPr>
            <a:xfrm>
              <a:off x="1491614" y="2247646"/>
              <a:ext cx="909955" cy="549275"/>
            </a:xfrm>
            <a:custGeom>
              <a:avLst/>
              <a:gdLst/>
              <a:ahLst/>
              <a:cxnLst/>
              <a:rect l="l" t="t" r="r" b="b"/>
              <a:pathLst>
                <a:path w="909955" h="549275">
                  <a:moveTo>
                    <a:pt x="818515" y="0"/>
                  </a:moveTo>
                  <a:lnTo>
                    <a:pt x="91440" y="0"/>
                  </a:lnTo>
                  <a:lnTo>
                    <a:pt x="55828" y="7199"/>
                  </a:lnTo>
                  <a:lnTo>
                    <a:pt x="26765" y="26828"/>
                  </a:lnTo>
                  <a:lnTo>
                    <a:pt x="7179" y="55935"/>
                  </a:lnTo>
                  <a:lnTo>
                    <a:pt x="0" y="91566"/>
                  </a:lnTo>
                  <a:lnTo>
                    <a:pt x="0" y="457580"/>
                  </a:lnTo>
                  <a:lnTo>
                    <a:pt x="7179" y="493212"/>
                  </a:lnTo>
                  <a:lnTo>
                    <a:pt x="26765" y="522319"/>
                  </a:lnTo>
                  <a:lnTo>
                    <a:pt x="55828" y="541948"/>
                  </a:lnTo>
                  <a:lnTo>
                    <a:pt x="91440" y="549148"/>
                  </a:lnTo>
                  <a:lnTo>
                    <a:pt x="818515" y="549148"/>
                  </a:lnTo>
                  <a:lnTo>
                    <a:pt x="854126" y="541948"/>
                  </a:lnTo>
                  <a:lnTo>
                    <a:pt x="883189" y="522319"/>
                  </a:lnTo>
                  <a:lnTo>
                    <a:pt x="902775" y="493212"/>
                  </a:lnTo>
                  <a:lnTo>
                    <a:pt x="909954" y="457580"/>
                  </a:lnTo>
                  <a:lnTo>
                    <a:pt x="909954" y="91566"/>
                  </a:lnTo>
                  <a:lnTo>
                    <a:pt x="902775" y="55935"/>
                  </a:lnTo>
                  <a:lnTo>
                    <a:pt x="883189" y="26828"/>
                  </a:lnTo>
                  <a:lnTo>
                    <a:pt x="854126" y="7199"/>
                  </a:lnTo>
                  <a:lnTo>
                    <a:pt x="818515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220" name="object 220"/>
          <p:cNvSpPr txBox="1"/>
          <p:nvPr/>
        </p:nvSpPr>
        <p:spPr>
          <a:xfrm>
            <a:off x="1259219" y="1368498"/>
            <a:ext cx="544843" cy="33980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アロマス</a:t>
            </a:r>
            <a:r>
              <a:rPr sz="610" spc="-4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レ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dirty="0">
                <a:latin typeface="HGP創英角ﾎﾟｯﾌﾟ体"/>
                <a:cs typeface="HGP創英角ﾎﾟｯﾌﾟ体"/>
              </a:rPr>
              <a:t>チ</a:t>
            </a:r>
          </a:p>
          <a:p>
            <a:pPr algn="ctr">
              <a:spcBef>
                <a:spcPts val="65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noriko</a:t>
            </a:r>
          </a:p>
        </p:txBody>
      </p:sp>
      <p:grpSp>
        <p:nvGrpSpPr>
          <p:cNvPr id="221" name="object 221"/>
          <p:cNvGrpSpPr/>
          <p:nvPr/>
        </p:nvGrpSpPr>
        <p:grpSpPr>
          <a:xfrm>
            <a:off x="1787008" y="1307856"/>
            <a:ext cx="4303375" cy="4756858"/>
            <a:chOff x="2239645" y="2230907"/>
            <a:chExt cx="4935220" cy="5455285"/>
          </a:xfrm>
        </p:grpSpPr>
        <p:pic>
          <p:nvPicPr>
            <p:cNvPr id="222" name="object 2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39645" y="2230907"/>
              <a:ext cx="166839" cy="167233"/>
            </a:xfrm>
            <a:prstGeom prst="rect">
              <a:avLst/>
            </a:prstGeom>
          </p:spPr>
        </p:pic>
        <p:sp>
          <p:nvSpPr>
            <p:cNvPr id="223" name="object 223"/>
            <p:cNvSpPr/>
            <p:nvPr/>
          </p:nvSpPr>
          <p:spPr>
            <a:xfrm>
              <a:off x="6263385" y="7166229"/>
              <a:ext cx="911225" cy="520065"/>
            </a:xfrm>
            <a:custGeom>
              <a:avLst/>
              <a:gdLst/>
              <a:ahLst/>
              <a:cxnLst/>
              <a:rect l="l" t="t" r="r" b="b"/>
              <a:pathLst>
                <a:path w="911225" h="520065">
                  <a:moveTo>
                    <a:pt x="824484" y="0"/>
                  </a:moveTo>
                  <a:lnTo>
                    <a:pt x="86613" y="0"/>
                  </a:lnTo>
                  <a:lnTo>
                    <a:pt x="52935" y="6800"/>
                  </a:lnTo>
                  <a:lnTo>
                    <a:pt x="25400" y="25352"/>
                  </a:lnTo>
                  <a:lnTo>
                    <a:pt x="6818" y="52881"/>
                  </a:lnTo>
                  <a:lnTo>
                    <a:pt x="0" y="86613"/>
                  </a:lnTo>
                  <a:lnTo>
                    <a:pt x="0" y="433069"/>
                  </a:lnTo>
                  <a:lnTo>
                    <a:pt x="6818" y="466728"/>
                  </a:lnTo>
                  <a:lnTo>
                    <a:pt x="25400" y="494220"/>
                  </a:lnTo>
                  <a:lnTo>
                    <a:pt x="52935" y="512758"/>
                  </a:lnTo>
                  <a:lnTo>
                    <a:pt x="86613" y="519556"/>
                  </a:lnTo>
                  <a:lnTo>
                    <a:pt x="824484" y="519556"/>
                  </a:lnTo>
                  <a:lnTo>
                    <a:pt x="858162" y="512758"/>
                  </a:lnTo>
                  <a:lnTo>
                    <a:pt x="885697" y="494220"/>
                  </a:lnTo>
                  <a:lnTo>
                    <a:pt x="904279" y="466728"/>
                  </a:lnTo>
                  <a:lnTo>
                    <a:pt x="911097" y="433069"/>
                  </a:lnTo>
                  <a:lnTo>
                    <a:pt x="911097" y="86613"/>
                  </a:lnTo>
                  <a:lnTo>
                    <a:pt x="904279" y="52881"/>
                  </a:lnTo>
                  <a:lnTo>
                    <a:pt x="885698" y="25352"/>
                  </a:lnTo>
                  <a:lnTo>
                    <a:pt x="858162" y="6800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B3A1C6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224" name="object 224"/>
          <p:cNvSpPr txBox="1"/>
          <p:nvPr/>
        </p:nvSpPr>
        <p:spPr>
          <a:xfrm>
            <a:off x="5440004" y="5656591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Gr</a:t>
            </a:r>
            <a:r>
              <a:rPr sz="610" spc="-4" dirty="0">
                <a:latin typeface="HGP創英角ﾎﾟｯﾌﾟ体"/>
                <a:cs typeface="HGP創英角ﾎﾟｯﾌﾟ体"/>
              </a:rPr>
              <a:t>ou</a:t>
            </a:r>
            <a:r>
              <a:rPr sz="610" dirty="0">
                <a:latin typeface="HGP創英角ﾎﾟｯﾌﾟ体"/>
                <a:cs typeface="HGP創英角ﾎﾟｯﾌﾟ体"/>
              </a:rPr>
              <a:t>p</a:t>
            </a:r>
            <a:r>
              <a:rPr sz="610" spc="4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P</a:t>
            </a:r>
            <a:r>
              <a:rPr sz="610" spc="-4" dirty="0">
                <a:latin typeface="HGP創英角ﾎﾟｯﾌﾟ体"/>
                <a:cs typeface="HGP創英角ﾎﾟｯﾌﾟ体"/>
              </a:rPr>
              <a:t>o</a:t>
            </a:r>
            <a:r>
              <a:rPr sz="610" dirty="0">
                <a:latin typeface="HGP創英角ﾎﾟｯﾌﾟ体"/>
                <a:cs typeface="HGP創英角ﾎﾟｯﾌﾟ体"/>
              </a:rPr>
              <a:t>wer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田村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1952233" y="3823792"/>
            <a:ext cx="820033" cy="673856"/>
          </a:xfrm>
          <a:custGeom>
            <a:avLst/>
            <a:gdLst/>
            <a:ahLst/>
            <a:cxnLst/>
            <a:rect l="l" t="t" r="r" b="b"/>
            <a:pathLst>
              <a:path w="940435" h="772795">
                <a:moveTo>
                  <a:pt x="940257" y="0"/>
                </a:moveTo>
                <a:lnTo>
                  <a:pt x="0" y="0"/>
                </a:lnTo>
                <a:lnTo>
                  <a:pt x="0" y="772744"/>
                </a:lnTo>
                <a:lnTo>
                  <a:pt x="940257" y="772744"/>
                </a:lnTo>
                <a:lnTo>
                  <a:pt x="940257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26" name="object 226"/>
          <p:cNvSpPr txBox="1"/>
          <p:nvPr/>
        </p:nvSpPr>
        <p:spPr>
          <a:xfrm>
            <a:off x="2063859" y="4013164"/>
            <a:ext cx="596891" cy="273438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98" spc="-4" dirty="0">
                <a:latin typeface="HGP創英角ｺﾞｼｯｸUB"/>
                <a:cs typeface="HGP創英角ｺﾞｼｯｸUB"/>
              </a:rPr>
              <a:t>16:15～17:30</a:t>
            </a:r>
            <a:endParaRPr sz="698">
              <a:latin typeface="HGP創英角ｺﾞｼｯｸUB"/>
              <a:cs typeface="HGP創英角ｺﾞｼｯｸUB"/>
            </a:endParaRPr>
          </a:p>
          <a:p>
            <a:pPr marL="554" algn="ctr">
              <a:spcBef>
                <a:spcPts val="74"/>
              </a:spcBef>
            </a:pPr>
            <a:r>
              <a:rPr sz="872" dirty="0">
                <a:latin typeface="HGP創英角ﾎﾟｯﾌﾟ体"/>
                <a:cs typeface="HGP創英角ﾎﾟｯﾌﾟ体"/>
              </a:rPr>
              <a:t>岩盤浴</a:t>
            </a:r>
            <a:endParaRPr sz="872">
              <a:latin typeface="HGP創英角ﾎﾟｯﾌﾟ体"/>
              <a:cs typeface="HGP創英角ﾎﾟｯﾌﾟ体"/>
            </a:endParaRPr>
          </a:p>
        </p:txBody>
      </p:sp>
      <p:sp>
        <p:nvSpPr>
          <p:cNvPr id="227" name="object 227"/>
          <p:cNvSpPr/>
          <p:nvPr/>
        </p:nvSpPr>
        <p:spPr>
          <a:xfrm>
            <a:off x="6120283" y="3875817"/>
            <a:ext cx="817818" cy="631774"/>
          </a:xfrm>
          <a:custGeom>
            <a:avLst/>
            <a:gdLst/>
            <a:ahLst/>
            <a:cxnLst/>
            <a:rect l="l" t="t" r="r" b="b"/>
            <a:pathLst>
              <a:path w="937895" h="724535">
                <a:moveTo>
                  <a:pt x="937869" y="0"/>
                </a:moveTo>
                <a:lnTo>
                  <a:pt x="0" y="0"/>
                </a:lnTo>
                <a:lnTo>
                  <a:pt x="0" y="724255"/>
                </a:lnTo>
                <a:lnTo>
                  <a:pt x="937869" y="724255"/>
                </a:lnTo>
                <a:lnTo>
                  <a:pt x="93786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28" name="object 228"/>
          <p:cNvSpPr txBox="1"/>
          <p:nvPr/>
        </p:nvSpPr>
        <p:spPr>
          <a:xfrm>
            <a:off x="6214080" y="4044261"/>
            <a:ext cx="631774" cy="273438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98" dirty="0">
                <a:latin typeface="HGP創英角ｺﾞｼｯｸUB"/>
                <a:cs typeface="HGP創英角ｺﾞｼｯｸUB"/>
              </a:rPr>
              <a:t>1６:１５～17:30</a:t>
            </a:r>
            <a:endParaRPr sz="698">
              <a:latin typeface="HGP創英角ｺﾞｼｯｸUB"/>
              <a:cs typeface="HGP創英角ｺﾞｼｯｸUB"/>
            </a:endParaRPr>
          </a:p>
          <a:p>
            <a:pPr algn="ctr">
              <a:spcBef>
                <a:spcPts val="74"/>
              </a:spcBef>
            </a:pPr>
            <a:r>
              <a:rPr sz="872" dirty="0">
                <a:latin typeface="HGP創英角ﾎﾟｯﾌﾟ体"/>
                <a:cs typeface="HGP創英角ﾎﾟｯﾌﾟ体"/>
              </a:rPr>
              <a:t>岩盤浴</a:t>
            </a:r>
            <a:endParaRPr sz="872">
              <a:latin typeface="HGP創英角ﾎﾟｯﾌﾟ体"/>
              <a:cs typeface="HGP創英角ﾎﾟｯﾌﾟ体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7792020" y="4981650"/>
            <a:ext cx="802869" cy="430227"/>
          </a:xfrm>
          <a:custGeom>
            <a:avLst/>
            <a:gdLst/>
            <a:ahLst/>
            <a:cxnLst/>
            <a:rect l="l" t="t" r="r" b="b"/>
            <a:pathLst>
              <a:path w="920750" h="493395">
                <a:moveTo>
                  <a:pt x="838326" y="0"/>
                </a:moveTo>
                <a:lnTo>
                  <a:pt x="82169" y="0"/>
                </a:lnTo>
                <a:lnTo>
                  <a:pt x="50149" y="6463"/>
                </a:lnTo>
                <a:lnTo>
                  <a:pt x="24034" y="24082"/>
                </a:lnTo>
                <a:lnTo>
                  <a:pt x="6445" y="50202"/>
                </a:lnTo>
                <a:lnTo>
                  <a:pt x="0" y="82169"/>
                </a:lnTo>
                <a:lnTo>
                  <a:pt x="0" y="410972"/>
                </a:lnTo>
                <a:lnTo>
                  <a:pt x="6445" y="442938"/>
                </a:lnTo>
                <a:lnTo>
                  <a:pt x="24034" y="469058"/>
                </a:lnTo>
                <a:lnTo>
                  <a:pt x="50149" y="486677"/>
                </a:lnTo>
                <a:lnTo>
                  <a:pt x="82169" y="493140"/>
                </a:lnTo>
                <a:lnTo>
                  <a:pt x="838326" y="493140"/>
                </a:lnTo>
                <a:lnTo>
                  <a:pt x="870293" y="486677"/>
                </a:lnTo>
                <a:lnTo>
                  <a:pt x="896413" y="469058"/>
                </a:lnTo>
                <a:lnTo>
                  <a:pt x="914032" y="442938"/>
                </a:lnTo>
                <a:lnTo>
                  <a:pt x="920496" y="410972"/>
                </a:lnTo>
                <a:lnTo>
                  <a:pt x="920496" y="82169"/>
                </a:lnTo>
                <a:lnTo>
                  <a:pt x="914032" y="50202"/>
                </a:lnTo>
                <a:lnTo>
                  <a:pt x="896413" y="24082"/>
                </a:lnTo>
                <a:lnTo>
                  <a:pt x="870293" y="6463"/>
                </a:lnTo>
                <a:lnTo>
                  <a:pt x="838326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30" name="object 230"/>
          <p:cNvSpPr txBox="1"/>
          <p:nvPr/>
        </p:nvSpPr>
        <p:spPr>
          <a:xfrm>
            <a:off x="7940635" y="5025702"/>
            <a:ext cx="506084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11074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19:00-19:45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33777" marR="26025" indent="92471">
              <a:lnSpc>
                <a:spcPct val="1081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コアト</a:t>
            </a:r>
            <a:r>
              <a:rPr sz="610" dirty="0">
                <a:latin typeface="HGP創英角ﾎﾟｯﾌﾟ体"/>
                <a:cs typeface="HGP創英角ﾎﾟｯﾌﾟ体"/>
              </a:rPr>
              <a:t>レ </a:t>
            </a:r>
            <a:r>
              <a:rPr sz="610" spc="4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簾谷</a:t>
            </a:r>
            <a:r>
              <a:rPr sz="610" spc="113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久美子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9467857" y="4974042"/>
            <a:ext cx="807298" cy="564776"/>
          </a:xfrm>
          <a:custGeom>
            <a:avLst/>
            <a:gdLst/>
            <a:ahLst/>
            <a:cxnLst/>
            <a:rect l="l" t="t" r="r" b="b"/>
            <a:pathLst>
              <a:path w="925829" h="647700">
                <a:moveTo>
                  <a:pt x="925410" y="0"/>
                </a:moveTo>
                <a:lnTo>
                  <a:pt x="0" y="0"/>
                </a:lnTo>
                <a:lnTo>
                  <a:pt x="0" y="647407"/>
                </a:lnTo>
                <a:lnTo>
                  <a:pt x="925410" y="647407"/>
                </a:lnTo>
                <a:lnTo>
                  <a:pt x="925410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32" name="object 232"/>
          <p:cNvSpPr txBox="1"/>
          <p:nvPr/>
        </p:nvSpPr>
        <p:spPr>
          <a:xfrm>
            <a:off x="9573725" y="5115394"/>
            <a:ext cx="596891" cy="261156"/>
          </a:xfrm>
          <a:prstGeom prst="rect">
            <a:avLst/>
          </a:prstGeom>
        </p:spPr>
        <p:txBody>
          <a:bodyPr vert="horz" wrap="square" lIns="0" tIns="19933" rIns="0" bIns="0" rtlCol="0">
            <a:spAutoFit/>
          </a:bodyPr>
          <a:lstStyle/>
          <a:p>
            <a:pPr algn="ctr">
              <a:spcBef>
                <a:spcPts val="157"/>
              </a:spcBef>
            </a:pPr>
            <a:r>
              <a:rPr sz="698" spc="-4" dirty="0">
                <a:latin typeface="HGP創英角ｺﾞｼｯｸUB"/>
                <a:cs typeface="HGP創英角ｺﾞｼｯｸUB"/>
              </a:rPr>
              <a:t>19:00～20:30</a:t>
            </a:r>
            <a:endParaRPr sz="698">
              <a:latin typeface="HGP創英角ｺﾞｼｯｸUB"/>
              <a:cs typeface="HGP創英角ｺﾞｼｯｸUB"/>
            </a:endParaRPr>
          </a:p>
          <a:p>
            <a:pPr algn="ctr">
              <a:spcBef>
                <a:spcPts val="70"/>
              </a:spcBef>
            </a:pPr>
            <a:r>
              <a:rPr sz="785" spc="-4" dirty="0">
                <a:latin typeface="HGP創英角ﾎﾟｯﾌﾟ体"/>
                <a:cs typeface="HGP創英角ﾎﾟｯﾌﾟ体"/>
              </a:rPr>
              <a:t>岩盤浴</a:t>
            </a:r>
            <a:endParaRPr sz="785">
              <a:latin typeface="HGP創英角ﾎﾟｯﾌﾟ体"/>
              <a:cs typeface="HGP創英角ﾎﾟｯﾌﾟ体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11127746" y="4757554"/>
            <a:ext cx="821694" cy="636758"/>
          </a:xfrm>
          <a:custGeom>
            <a:avLst/>
            <a:gdLst/>
            <a:ahLst/>
            <a:cxnLst/>
            <a:rect l="l" t="t" r="r" b="b"/>
            <a:pathLst>
              <a:path w="942340" h="730250">
                <a:moveTo>
                  <a:pt x="942111" y="0"/>
                </a:moveTo>
                <a:lnTo>
                  <a:pt x="0" y="0"/>
                </a:lnTo>
                <a:lnTo>
                  <a:pt x="0" y="729945"/>
                </a:lnTo>
                <a:lnTo>
                  <a:pt x="942111" y="729945"/>
                </a:lnTo>
                <a:lnTo>
                  <a:pt x="942111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34" name="object 234"/>
          <p:cNvSpPr txBox="1"/>
          <p:nvPr/>
        </p:nvSpPr>
        <p:spPr>
          <a:xfrm>
            <a:off x="11258198" y="4934777"/>
            <a:ext cx="563669" cy="261156"/>
          </a:xfrm>
          <a:prstGeom prst="rect">
            <a:avLst/>
          </a:prstGeom>
        </p:spPr>
        <p:txBody>
          <a:bodyPr vert="horz" wrap="square" lIns="0" tIns="19933" rIns="0" bIns="0" rtlCol="0">
            <a:spAutoFit/>
          </a:bodyPr>
          <a:lstStyle/>
          <a:p>
            <a:pPr algn="ctr">
              <a:spcBef>
                <a:spcPts val="157"/>
              </a:spcBef>
            </a:pPr>
            <a:r>
              <a:rPr sz="698" spc="-4" dirty="0">
                <a:latin typeface="HGP創英角ｺﾞｼｯｸUB"/>
                <a:cs typeface="HGP創英角ｺﾞｼｯｸUB"/>
              </a:rPr>
              <a:t>18:30-19:30</a:t>
            </a:r>
            <a:endParaRPr sz="698">
              <a:latin typeface="HGP創英角ｺﾞｼｯｸUB"/>
              <a:cs typeface="HGP創英角ｺﾞｼｯｸUB"/>
            </a:endParaRPr>
          </a:p>
          <a:p>
            <a:pPr algn="ctr">
              <a:spcBef>
                <a:spcPts val="70"/>
              </a:spcBef>
            </a:pPr>
            <a:r>
              <a:rPr sz="785" spc="-4" dirty="0">
                <a:latin typeface="HGP創英角ﾎﾟｯﾌﾟ体"/>
                <a:cs typeface="HGP創英角ﾎﾟｯﾌﾟ体"/>
              </a:rPr>
              <a:t>岩盤浴</a:t>
            </a:r>
            <a:endParaRPr sz="785">
              <a:latin typeface="HGP創英角ﾎﾟｯﾌﾟ体"/>
              <a:cs typeface="HGP創英角ﾎﾟｯﾌﾟ体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3636927" y="5105124"/>
            <a:ext cx="795670" cy="471201"/>
          </a:xfrm>
          <a:custGeom>
            <a:avLst/>
            <a:gdLst/>
            <a:ahLst/>
            <a:cxnLst/>
            <a:rect l="l" t="t" r="r" b="b"/>
            <a:pathLst>
              <a:path w="912495" h="540384">
                <a:moveTo>
                  <a:pt x="822198" y="0"/>
                </a:moveTo>
                <a:lnTo>
                  <a:pt x="89916" y="0"/>
                </a:lnTo>
                <a:lnTo>
                  <a:pt x="54917" y="7086"/>
                </a:lnTo>
                <a:lnTo>
                  <a:pt x="26336" y="26400"/>
                </a:lnTo>
                <a:lnTo>
                  <a:pt x="7066" y="55024"/>
                </a:lnTo>
                <a:lnTo>
                  <a:pt x="0" y="90042"/>
                </a:lnTo>
                <a:lnTo>
                  <a:pt x="0" y="450087"/>
                </a:lnTo>
                <a:lnTo>
                  <a:pt x="7066" y="485106"/>
                </a:lnTo>
                <a:lnTo>
                  <a:pt x="26336" y="513730"/>
                </a:lnTo>
                <a:lnTo>
                  <a:pt x="54917" y="533044"/>
                </a:lnTo>
                <a:lnTo>
                  <a:pt x="89916" y="540130"/>
                </a:lnTo>
                <a:lnTo>
                  <a:pt x="822198" y="540130"/>
                </a:lnTo>
                <a:lnTo>
                  <a:pt x="857269" y="533044"/>
                </a:lnTo>
                <a:lnTo>
                  <a:pt x="885888" y="513730"/>
                </a:lnTo>
                <a:lnTo>
                  <a:pt x="905172" y="485106"/>
                </a:lnTo>
                <a:lnTo>
                  <a:pt x="912241" y="450087"/>
                </a:lnTo>
                <a:lnTo>
                  <a:pt x="912241" y="90042"/>
                </a:lnTo>
                <a:lnTo>
                  <a:pt x="905172" y="55024"/>
                </a:lnTo>
                <a:lnTo>
                  <a:pt x="885888" y="26400"/>
                </a:lnTo>
                <a:lnTo>
                  <a:pt x="857269" y="7086"/>
                </a:lnTo>
                <a:lnTo>
                  <a:pt x="82219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36" name="object 236"/>
          <p:cNvSpPr txBox="1"/>
          <p:nvPr/>
        </p:nvSpPr>
        <p:spPr>
          <a:xfrm>
            <a:off x="3781776" y="5151504"/>
            <a:ext cx="506084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MEGADANZ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ユ</a:t>
            </a:r>
            <a:r>
              <a:rPr sz="610" spc="-4" dirty="0">
                <a:latin typeface="HGP創英角ﾎﾟｯﾌﾟ体"/>
                <a:cs typeface="HGP創英角ﾎﾟｯﾌﾟ体"/>
              </a:rPr>
              <a:t>ジ</a:t>
            </a:r>
            <a:r>
              <a:rPr sz="610" dirty="0">
                <a:latin typeface="HGP創英角ﾎﾟｯﾌﾟ体"/>
                <a:cs typeface="HGP創英角ﾎﾟｯﾌﾟ体"/>
              </a:rPr>
              <a:t>ナ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7790581" y="2416136"/>
            <a:ext cx="811728" cy="245844"/>
          </a:xfrm>
          <a:custGeom>
            <a:avLst/>
            <a:gdLst/>
            <a:ahLst/>
            <a:cxnLst/>
            <a:rect l="l" t="t" r="r" b="b"/>
            <a:pathLst>
              <a:path w="930909" h="281939">
                <a:moveTo>
                  <a:pt x="930732" y="0"/>
                </a:moveTo>
                <a:lnTo>
                  <a:pt x="0" y="0"/>
                </a:lnTo>
                <a:lnTo>
                  <a:pt x="0" y="281546"/>
                </a:lnTo>
                <a:lnTo>
                  <a:pt x="930732" y="281546"/>
                </a:lnTo>
                <a:lnTo>
                  <a:pt x="930732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38" name="object 238"/>
          <p:cNvSpPr txBox="1"/>
          <p:nvPr/>
        </p:nvSpPr>
        <p:spPr>
          <a:xfrm>
            <a:off x="7977511" y="2375304"/>
            <a:ext cx="437978" cy="302477"/>
          </a:xfrm>
          <a:prstGeom prst="rect">
            <a:avLst/>
          </a:prstGeom>
        </p:spPr>
        <p:txBody>
          <a:bodyPr vert="horz" wrap="square" lIns="0" tIns="21041" rIns="0" bIns="0" rtlCol="0">
            <a:spAutoFit/>
          </a:bodyPr>
          <a:lstStyle/>
          <a:p>
            <a:pPr marR="4430" algn="r">
              <a:spcBef>
                <a:spcPts val="166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12:3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</a:t>
            </a:r>
            <a:endParaRPr sz="872">
              <a:latin typeface="HGP創英角ｺﾞｼｯｸUB"/>
              <a:cs typeface="HGP創英角ｺﾞｼｯｸUB"/>
            </a:endParaRPr>
          </a:p>
          <a:p>
            <a:pPr marR="59248" algn="r">
              <a:spcBef>
                <a:spcPts val="83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13:00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9043197" y="6258168"/>
            <a:ext cx="220122" cy="164217"/>
          </a:xfrm>
          <a:custGeom>
            <a:avLst/>
            <a:gdLst/>
            <a:ahLst/>
            <a:cxnLst/>
            <a:rect l="l" t="t" r="r" b="b"/>
            <a:pathLst>
              <a:path w="234950" h="164465">
                <a:moveTo>
                  <a:pt x="234835" y="0"/>
                </a:moveTo>
                <a:lnTo>
                  <a:pt x="0" y="0"/>
                </a:lnTo>
                <a:lnTo>
                  <a:pt x="0" y="164439"/>
                </a:lnTo>
                <a:lnTo>
                  <a:pt x="234835" y="164439"/>
                </a:lnTo>
                <a:lnTo>
                  <a:pt x="234835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40" name="object 240"/>
          <p:cNvSpPr txBox="1"/>
          <p:nvPr/>
        </p:nvSpPr>
        <p:spPr>
          <a:xfrm>
            <a:off x="9301968" y="5680504"/>
            <a:ext cx="970640" cy="741041"/>
          </a:xfrm>
          <a:prstGeom prst="rect">
            <a:avLst/>
          </a:prstGeom>
        </p:spPr>
        <p:txBody>
          <a:bodyPr vert="horz" wrap="square" lIns="0" tIns="35437" rIns="0" bIns="0" rtlCol="0">
            <a:spAutoFit/>
          </a:bodyPr>
          <a:lstStyle/>
          <a:p>
            <a:pPr marL="19380">
              <a:spcBef>
                <a:spcPts val="279"/>
              </a:spcBef>
            </a:pPr>
            <a:r>
              <a:rPr sz="916" spc="-9" dirty="0">
                <a:latin typeface="ＭＳ Ｐゴシック"/>
                <a:cs typeface="ＭＳ Ｐゴシック"/>
              </a:rPr>
              <a:t>ヨ</a:t>
            </a:r>
            <a:r>
              <a:rPr sz="916" spc="-4" dirty="0">
                <a:latin typeface="ＭＳ Ｐゴシック"/>
                <a:cs typeface="ＭＳ Ｐゴシック"/>
              </a:rPr>
              <a:t>ガ、</a:t>
            </a:r>
            <a:r>
              <a:rPr sz="916" dirty="0">
                <a:latin typeface="ＭＳ Ｐゴシック"/>
                <a:cs typeface="ＭＳ Ｐゴシック"/>
              </a:rPr>
              <a:t>ピ</a:t>
            </a:r>
            <a:r>
              <a:rPr sz="916" spc="-4" dirty="0">
                <a:latin typeface="ＭＳ Ｐゴシック"/>
                <a:cs typeface="ＭＳ Ｐゴシック"/>
              </a:rPr>
              <a:t>ラティス</a:t>
            </a:r>
            <a:endParaRPr sz="916" dirty="0">
              <a:latin typeface="ＭＳ Ｐゴシック"/>
              <a:cs typeface="ＭＳ Ｐゴシック"/>
            </a:endParaRPr>
          </a:p>
          <a:p>
            <a:pPr marL="11074">
              <a:spcBef>
                <a:spcPts val="187"/>
              </a:spcBef>
            </a:pPr>
            <a:r>
              <a:rPr sz="872" dirty="0">
                <a:latin typeface="ＭＳ Ｐゴシック"/>
                <a:cs typeface="ＭＳ Ｐゴシック"/>
              </a:rPr>
              <a:t>スト</a:t>
            </a:r>
            <a:r>
              <a:rPr sz="872" spc="-4" dirty="0">
                <a:latin typeface="ＭＳ Ｐゴシック"/>
                <a:cs typeface="ＭＳ Ｐゴシック"/>
              </a:rPr>
              <a:t>レッチ</a:t>
            </a:r>
            <a:r>
              <a:rPr sz="872" dirty="0">
                <a:latin typeface="ＭＳ Ｐゴシック"/>
                <a:cs typeface="ＭＳ Ｐゴシック"/>
              </a:rPr>
              <a:t>・有酸素系</a:t>
            </a:r>
          </a:p>
          <a:p>
            <a:pPr marL="17165">
              <a:spcBef>
                <a:spcPts val="384"/>
              </a:spcBef>
            </a:pPr>
            <a:r>
              <a:rPr sz="916" spc="-4" dirty="0">
                <a:latin typeface="ＭＳ Ｐゴシック"/>
                <a:cs typeface="ＭＳ Ｐゴシック"/>
              </a:rPr>
              <a:t>エ</a:t>
            </a:r>
            <a:r>
              <a:rPr sz="916" spc="-9" dirty="0">
                <a:latin typeface="ＭＳ Ｐゴシック"/>
                <a:cs typeface="ＭＳ Ｐゴシック"/>
              </a:rPr>
              <a:t>ア</a:t>
            </a:r>
            <a:r>
              <a:rPr sz="916" spc="-4" dirty="0">
                <a:latin typeface="ＭＳ Ｐゴシック"/>
                <a:cs typeface="ＭＳ Ｐゴシック"/>
              </a:rPr>
              <a:t>ロビ</a:t>
            </a:r>
            <a:r>
              <a:rPr sz="916" spc="-9" dirty="0">
                <a:latin typeface="ＭＳ Ｐゴシック"/>
                <a:cs typeface="ＭＳ Ｐゴシック"/>
              </a:rPr>
              <a:t>ク</a:t>
            </a:r>
            <a:r>
              <a:rPr sz="916" spc="-4" dirty="0">
                <a:latin typeface="ＭＳ Ｐゴシック"/>
                <a:cs typeface="ＭＳ Ｐゴシック"/>
              </a:rPr>
              <a:t>ス</a:t>
            </a:r>
            <a:endParaRPr sz="916" dirty="0">
              <a:latin typeface="ＭＳ Ｐゴシック"/>
              <a:cs typeface="ＭＳ Ｐゴシック"/>
            </a:endParaRPr>
          </a:p>
          <a:p>
            <a:pPr marL="43744">
              <a:spcBef>
                <a:spcPts val="426"/>
              </a:spcBef>
            </a:pPr>
            <a:r>
              <a:rPr sz="1046" dirty="0">
                <a:latin typeface="ＭＳ Ｐゴシック"/>
                <a:cs typeface="ＭＳ Ｐゴシック"/>
              </a:rPr>
              <a:t>岩盤浴</a:t>
            </a:r>
          </a:p>
        </p:txBody>
      </p:sp>
      <p:sp>
        <p:nvSpPr>
          <p:cNvPr id="241" name="object 241"/>
          <p:cNvSpPr/>
          <p:nvPr/>
        </p:nvSpPr>
        <p:spPr>
          <a:xfrm>
            <a:off x="1953007" y="1080595"/>
            <a:ext cx="813943" cy="225357"/>
          </a:xfrm>
          <a:custGeom>
            <a:avLst/>
            <a:gdLst/>
            <a:ahLst/>
            <a:cxnLst/>
            <a:rect l="l" t="t" r="r" b="b"/>
            <a:pathLst>
              <a:path w="933450" h="258444">
                <a:moveTo>
                  <a:pt x="932853" y="0"/>
                </a:moveTo>
                <a:lnTo>
                  <a:pt x="0" y="0"/>
                </a:lnTo>
                <a:lnTo>
                  <a:pt x="0" y="258191"/>
                </a:lnTo>
                <a:lnTo>
                  <a:pt x="932853" y="258191"/>
                </a:lnTo>
                <a:lnTo>
                  <a:pt x="932853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42" name="object 242"/>
          <p:cNvSpPr txBox="1"/>
          <p:nvPr/>
        </p:nvSpPr>
        <p:spPr>
          <a:xfrm>
            <a:off x="2058101" y="1111613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4458842" y="1086176"/>
            <a:ext cx="812281" cy="226464"/>
          </a:xfrm>
          <a:custGeom>
            <a:avLst/>
            <a:gdLst/>
            <a:ahLst/>
            <a:cxnLst/>
            <a:rect l="l" t="t" r="r" b="b"/>
            <a:pathLst>
              <a:path w="931545" h="259714">
                <a:moveTo>
                  <a:pt x="931379" y="0"/>
                </a:moveTo>
                <a:lnTo>
                  <a:pt x="0" y="0"/>
                </a:lnTo>
                <a:lnTo>
                  <a:pt x="0" y="259664"/>
                </a:lnTo>
                <a:lnTo>
                  <a:pt x="931379" y="259664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44" name="object 244"/>
          <p:cNvSpPr txBox="1"/>
          <p:nvPr/>
        </p:nvSpPr>
        <p:spPr>
          <a:xfrm>
            <a:off x="4564158" y="1117814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6125820" y="1093042"/>
            <a:ext cx="812281" cy="226464"/>
          </a:xfrm>
          <a:custGeom>
            <a:avLst/>
            <a:gdLst/>
            <a:ahLst/>
            <a:cxnLst/>
            <a:rect l="l" t="t" r="r" b="b"/>
            <a:pathLst>
              <a:path w="931545" h="259714">
                <a:moveTo>
                  <a:pt x="931379" y="0"/>
                </a:moveTo>
                <a:lnTo>
                  <a:pt x="0" y="0"/>
                </a:lnTo>
                <a:lnTo>
                  <a:pt x="0" y="259664"/>
                </a:lnTo>
                <a:lnTo>
                  <a:pt x="931379" y="259664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46" name="object 246"/>
          <p:cNvSpPr txBox="1"/>
          <p:nvPr/>
        </p:nvSpPr>
        <p:spPr>
          <a:xfrm>
            <a:off x="6231355" y="1124791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7792685" y="1099864"/>
            <a:ext cx="812281" cy="225357"/>
          </a:xfrm>
          <a:custGeom>
            <a:avLst/>
            <a:gdLst/>
            <a:ahLst/>
            <a:cxnLst/>
            <a:rect l="l" t="t" r="r" b="b"/>
            <a:pathLst>
              <a:path w="931545" h="258444">
                <a:moveTo>
                  <a:pt x="931379" y="0"/>
                </a:moveTo>
                <a:lnTo>
                  <a:pt x="0" y="0"/>
                </a:lnTo>
                <a:lnTo>
                  <a:pt x="0" y="258191"/>
                </a:lnTo>
                <a:lnTo>
                  <a:pt x="931379" y="258191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48" name="object 248"/>
          <p:cNvSpPr txBox="1"/>
          <p:nvPr/>
        </p:nvSpPr>
        <p:spPr>
          <a:xfrm>
            <a:off x="7898222" y="1130881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9467414" y="1119177"/>
            <a:ext cx="812281" cy="226464"/>
          </a:xfrm>
          <a:custGeom>
            <a:avLst/>
            <a:gdLst/>
            <a:ahLst/>
            <a:cxnLst/>
            <a:rect l="l" t="t" r="r" b="b"/>
            <a:pathLst>
              <a:path w="931545" h="259714">
                <a:moveTo>
                  <a:pt x="931379" y="0"/>
                </a:moveTo>
                <a:lnTo>
                  <a:pt x="0" y="0"/>
                </a:lnTo>
                <a:lnTo>
                  <a:pt x="0" y="259664"/>
                </a:lnTo>
                <a:lnTo>
                  <a:pt x="931379" y="259664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50" name="object 250"/>
          <p:cNvSpPr txBox="1"/>
          <p:nvPr/>
        </p:nvSpPr>
        <p:spPr>
          <a:xfrm>
            <a:off x="9573172" y="1150814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</a:t>
            </a:r>
            <a:r>
              <a:rPr sz="872" dirty="0">
                <a:latin typeface="HGP創英角ｺﾞｼｯｸUB"/>
                <a:cs typeface="HGP創英角ｺﾞｼｯｸUB"/>
              </a:rPr>
              <a:t>～9:45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11135608" y="1133429"/>
            <a:ext cx="812281" cy="224803"/>
          </a:xfrm>
          <a:custGeom>
            <a:avLst/>
            <a:gdLst/>
            <a:ahLst/>
            <a:cxnLst/>
            <a:rect l="l" t="t" r="r" b="b"/>
            <a:pathLst>
              <a:path w="931544" h="257810">
                <a:moveTo>
                  <a:pt x="931379" y="0"/>
                </a:moveTo>
                <a:lnTo>
                  <a:pt x="0" y="0"/>
                </a:lnTo>
                <a:lnTo>
                  <a:pt x="0" y="257543"/>
                </a:lnTo>
                <a:lnTo>
                  <a:pt x="931379" y="257543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52" name="object 252"/>
          <p:cNvSpPr txBox="1"/>
          <p:nvPr/>
        </p:nvSpPr>
        <p:spPr>
          <a:xfrm>
            <a:off x="11241366" y="1164215"/>
            <a:ext cx="602982" cy="145386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9:0</a:t>
            </a:r>
            <a:r>
              <a:rPr sz="872" spc="-4" dirty="0">
                <a:latin typeface="HGP創英角ｺﾞｼｯｸUB"/>
                <a:cs typeface="HGP創英角ｺﾞｼｯｸUB"/>
              </a:rPr>
              <a:t>0～</a:t>
            </a:r>
            <a:r>
              <a:rPr sz="872" dirty="0">
                <a:latin typeface="HGP創英角ｺﾞｼｯｸUB"/>
                <a:cs typeface="HGP創英角ｺﾞｼｯｸUB"/>
              </a:rPr>
              <a:t>9:45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1953007" y="6071569"/>
            <a:ext cx="813943" cy="322809"/>
          </a:xfrm>
          <a:custGeom>
            <a:avLst/>
            <a:gdLst/>
            <a:ahLst/>
            <a:cxnLst/>
            <a:rect l="l" t="t" r="r" b="b"/>
            <a:pathLst>
              <a:path w="933450" h="370204">
                <a:moveTo>
                  <a:pt x="932853" y="0"/>
                </a:moveTo>
                <a:lnTo>
                  <a:pt x="0" y="0"/>
                </a:lnTo>
                <a:lnTo>
                  <a:pt x="0" y="369938"/>
                </a:lnTo>
                <a:lnTo>
                  <a:pt x="932853" y="369938"/>
                </a:lnTo>
                <a:lnTo>
                  <a:pt x="932853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54" name="object 254"/>
          <p:cNvSpPr txBox="1"/>
          <p:nvPr/>
        </p:nvSpPr>
        <p:spPr>
          <a:xfrm>
            <a:off x="2140712" y="6070049"/>
            <a:ext cx="437978" cy="302477"/>
          </a:xfrm>
          <a:prstGeom prst="rect">
            <a:avLst/>
          </a:prstGeom>
        </p:spPr>
        <p:txBody>
          <a:bodyPr vert="horz" wrap="square" lIns="0" tIns="21041" rIns="0" bIns="0" rtlCol="0">
            <a:spAutoFit/>
          </a:bodyPr>
          <a:lstStyle/>
          <a:p>
            <a:pPr marR="4430" algn="r">
              <a:spcBef>
                <a:spcPts val="166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21:4</a:t>
            </a:r>
            <a:r>
              <a:rPr sz="872" spc="-4" dirty="0">
                <a:latin typeface="HGP創英角ｺﾞｼｯｸUB"/>
                <a:cs typeface="HGP創英角ｺﾞｼｯｸUB"/>
              </a:rPr>
              <a:t>5</a:t>
            </a:r>
            <a:r>
              <a:rPr sz="872" dirty="0">
                <a:latin typeface="HGP創英角ｺﾞｼｯｸUB"/>
                <a:cs typeface="HGP創英角ｺﾞｼｯｸUB"/>
              </a:rPr>
              <a:t>～</a:t>
            </a:r>
            <a:endParaRPr sz="872">
              <a:latin typeface="HGP創英角ｺﾞｼｯｸUB"/>
              <a:cs typeface="HGP創英角ｺﾞｼｯｸUB"/>
            </a:endParaRPr>
          </a:p>
          <a:p>
            <a:pPr marR="59248" algn="r">
              <a:spcBef>
                <a:spcPts val="83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22:30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4460171" y="6079531"/>
            <a:ext cx="812281" cy="308412"/>
          </a:xfrm>
          <a:custGeom>
            <a:avLst/>
            <a:gdLst/>
            <a:ahLst/>
            <a:cxnLst/>
            <a:rect l="l" t="t" r="r" b="b"/>
            <a:pathLst>
              <a:path w="931545" h="353695">
                <a:moveTo>
                  <a:pt x="931379" y="0"/>
                </a:moveTo>
                <a:lnTo>
                  <a:pt x="0" y="0"/>
                </a:lnTo>
                <a:lnTo>
                  <a:pt x="0" y="353187"/>
                </a:lnTo>
                <a:lnTo>
                  <a:pt x="931379" y="353187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56" name="object 256"/>
          <p:cNvSpPr txBox="1"/>
          <p:nvPr/>
        </p:nvSpPr>
        <p:spPr>
          <a:xfrm>
            <a:off x="4647988" y="6070824"/>
            <a:ext cx="437978" cy="302477"/>
          </a:xfrm>
          <a:prstGeom prst="rect">
            <a:avLst/>
          </a:prstGeom>
        </p:spPr>
        <p:txBody>
          <a:bodyPr vert="horz" wrap="square" lIns="0" tIns="21041" rIns="0" bIns="0" rtlCol="0">
            <a:spAutoFit/>
          </a:bodyPr>
          <a:lstStyle/>
          <a:p>
            <a:pPr marR="4430" algn="r">
              <a:spcBef>
                <a:spcPts val="166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21:4</a:t>
            </a:r>
            <a:r>
              <a:rPr sz="872" spc="-4" dirty="0">
                <a:latin typeface="HGP創英角ｺﾞｼｯｸUB"/>
                <a:cs typeface="HGP創英角ｺﾞｼｯｸUB"/>
              </a:rPr>
              <a:t>5</a:t>
            </a:r>
            <a:r>
              <a:rPr sz="872" dirty="0">
                <a:latin typeface="HGP創英角ｺﾞｼｯｸUB"/>
                <a:cs typeface="HGP創英角ｺﾞｼｯｸUB"/>
              </a:rPr>
              <a:t>～</a:t>
            </a:r>
            <a:endParaRPr sz="872">
              <a:latin typeface="HGP創英角ｺﾞｼｯｸUB"/>
              <a:cs typeface="HGP創英角ｺﾞｼｯｸUB"/>
            </a:endParaRPr>
          </a:p>
          <a:p>
            <a:pPr marR="59248" algn="r">
              <a:spcBef>
                <a:spcPts val="83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22:30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6127149" y="6079531"/>
            <a:ext cx="812281" cy="308412"/>
          </a:xfrm>
          <a:custGeom>
            <a:avLst/>
            <a:gdLst/>
            <a:ahLst/>
            <a:cxnLst/>
            <a:rect l="l" t="t" r="r" b="b"/>
            <a:pathLst>
              <a:path w="931545" h="353695">
                <a:moveTo>
                  <a:pt x="931379" y="0"/>
                </a:moveTo>
                <a:lnTo>
                  <a:pt x="0" y="0"/>
                </a:lnTo>
                <a:lnTo>
                  <a:pt x="0" y="353187"/>
                </a:lnTo>
                <a:lnTo>
                  <a:pt x="931379" y="353187"/>
                </a:lnTo>
                <a:lnTo>
                  <a:pt x="931379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58" name="object 258"/>
          <p:cNvSpPr txBox="1"/>
          <p:nvPr/>
        </p:nvSpPr>
        <p:spPr>
          <a:xfrm>
            <a:off x="6315186" y="6070824"/>
            <a:ext cx="437978" cy="302477"/>
          </a:xfrm>
          <a:prstGeom prst="rect">
            <a:avLst/>
          </a:prstGeom>
        </p:spPr>
        <p:txBody>
          <a:bodyPr vert="horz" wrap="square" lIns="0" tIns="21041" rIns="0" bIns="0" rtlCol="0">
            <a:spAutoFit/>
          </a:bodyPr>
          <a:lstStyle/>
          <a:p>
            <a:pPr marR="4430" algn="r">
              <a:spcBef>
                <a:spcPts val="166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21:4</a:t>
            </a:r>
            <a:r>
              <a:rPr sz="872" spc="-4" dirty="0">
                <a:latin typeface="HGP創英角ｺﾞｼｯｸUB"/>
                <a:cs typeface="HGP創英角ｺﾞｼｯｸUB"/>
              </a:rPr>
              <a:t>5</a:t>
            </a:r>
            <a:r>
              <a:rPr sz="872" dirty="0">
                <a:latin typeface="HGP創英角ｺﾞｼｯｸUB"/>
                <a:cs typeface="HGP創英角ｺﾞｼｯｸUB"/>
              </a:rPr>
              <a:t>～</a:t>
            </a:r>
            <a:endParaRPr sz="872">
              <a:latin typeface="HGP創英角ｺﾞｼｯｸUB"/>
              <a:cs typeface="HGP創英角ｺﾞｼｯｸUB"/>
            </a:endParaRPr>
          </a:p>
          <a:p>
            <a:pPr marR="59248" algn="r">
              <a:spcBef>
                <a:spcPts val="83"/>
              </a:spcBef>
            </a:pPr>
            <a:r>
              <a:rPr sz="872" dirty="0">
                <a:latin typeface="HGP創英角ｺﾞｼｯｸUB"/>
                <a:cs typeface="HGP創英角ｺﾞｼｯｸUB"/>
              </a:rPr>
              <a:t>22:30</a:t>
            </a:r>
            <a:endParaRPr sz="872">
              <a:latin typeface="HGP創英角ｺﾞｼｯｸUB"/>
              <a:cs typeface="HGP創英角ｺﾞｼｯｸUB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7800879" y="3729617"/>
            <a:ext cx="795670" cy="431888"/>
          </a:xfrm>
          <a:custGeom>
            <a:avLst/>
            <a:gdLst/>
            <a:ahLst/>
            <a:cxnLst/>
            <a:rect l="l" t="t" r="r" b="b"/>
            <a:pathLst>
              <a:path w="912495" h="495300">
                <a:moveTo>
                  <a:pt x="829691" y="0"/>
                </a:moveTo>
                <a:lnTo>
                  <a:pt x="82550" y="0"/>
                </a:lnTo>
                <a:lnTo>
                  <a:pt x="50417" y="6486"/>
                </a:lnTo>
                <a:lnTo>
                  <a:pt x="24177" y="24177"/>
                </a:lnTo>
                <a:lnTo>
                  <a:pt x="6486" y="50417"/>
                </a:lnTo>
                <a:lnTo>
                  <a:pt x="0" y="82550"/>
                </a:lnTo>
                <a:lnTo>
                  <a:pt x="0" y="412750"/>
                </a:lnTo>
                <a:lnTo>
                  <a:pt x="6486" y="444882"/>
                </a:lnTo>
                <a:lnTo>
                  <a:pt x="24177" y="471122"/>
                </a:lnTo>
                <a:lnTo>
                  <a:pt x="50417" y="488813"/>
                </a:lnTo>
                <a:lnTo>
                  <a:pt x="82550" y="495300"/>
                </a:lnTo>
                <a:lnTo>
                  <a:pt x="829691" y="495300"/>
                </a:lnTo>
                <a:lnTo>
                  <a:pt x="861823" y="488813"/>
                </a:lnTo>
                <a:lnTo>
                  <a:pt x="888063" y="471122"/>
                </a:lnTo>
                <a:lnTo>
                  <a:pt x="905754" y="444882"/>
                </a:lnTo>
                <a:lnTo>
                  <a:pt x="912241" y="412750"/>
                </a:lnTo>
                <a:lnTo>
                  <a:pt x="912241" y="82550"/>
                </a:lnTo>
                <a:lnTo>
                  <a:pt x="905754" y="50417"/>
                </a:lnTo>
                <a:lnTo>
                  <a:pt x="888063" y="24177"/>
                </a:lnTo>
                <a:lnTo>
                  <a:pt x="861823" y="6486"/>
                </a:lnTo>
                <a:lnTo>
                  <a:pt x="829691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60" name="object 260"/>
          <p:cNvSpPr txBox="1"/>
          <p:nvPr/>
        </p:nvSpPr>
        <p:spPr>
          <a:xfrm>
            <a:off x="7945507" y="3773670"/>
            <a:ext cx="506638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16:00-16:45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07975" marR="100223" algn="ctr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整体ヨガ ミチコ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pic>
        <p:nvPicPr>
          <p:cNvPr id="262" name="object 26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80385" y="4943876"/>
            <a:ext cx="144183" cy="143973"/>
          </a:xfrm>
          <a:prstGeom prst="rect">
            <a:avLst/>
          </a:prstGeom>
        </p:spPr>
      </p:pic>
      <p:pic>
        <p:nvPicPr>
          <p:cNvPr id="263" name="object 26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84039" y="3702486"/>
            <a:ext cx="145989" cy="147839"/>
          </a:xfrm>
          <a:prstGeom prst="rect">
            <a:avLst/>
          </a:prstGeom>
        </p:spPr>
      </p:pic>
      <p:pic>
        <p:nvPicPr>
          <p:cNvPr id="264" name="object 26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049812" y="5865316"/>
            <a:ext cx="213507" cy="159134"/>
          </a:xfrm>
          <a:prstGeom prst="rect">
            <a:avLst/>
          </a:prstGeom>
        </p:spPr>
      </p:pic>
      <p:pic>
        <p:nvPicPr>
          <p:cNvPr id="265" name="object 26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49812" y="6058779"/>
            <a:ext cx="213507" cy="159245"/>
          </a:xfrm>
          <a:prstGeom prst="rect">
            <a:avLst/>
          </a:prstGeom>
        </p:spPr>
      </p:pic>
      <p:pic>
        <p:nvPicPr>
          <p:cNvPr id="266" name="object 26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0643146" y="5677389"/>
            <a:ext cx="215390" cy="162345"/>
          </a:xfrm>
          <a:prstGeom prst="rect">
            <a:avLst/>
          </a:prstGeom>
        </p:spPr>
      </p:pic>
      <p:pic>
        <p:nvPicPr>
          <p:cNvPr id="267" name="object 26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639824" y="5869856"/>
            <a:ext cx="214060" cy="159245"/>
          </a:xfrm>
          <a:prstGeom prst="rect">
            <a:avLst/>
          </a:prstGeom>
        </p:spPr>
      </p:pic>
      <p:pic>
        <p:nvPicPr>
          <p:cNvPr id="268" name="object 26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0639824" y="6058779"/>
            <a:ext cx="214060" cy="159245"/>
          </a:xfrm>
          <a:prstGeom prst="rect">
            <a:avLst/>
          </a:prstGeom>
        </p:spPr>
      </p:pic>
      <p:pic>
        <p:nvPicPr>
          <p:cNvPr id="269" name="object 26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640528" y="1394621"/>
            <a:ext cx="143619" cy="142335"/>
          </a:xfrm>
          <a:prstGeom prst="rect">
            <a:avLst/>
          </a:prstGeom>
        </p:spPr>
      </p:pic>
      <p:pic>
        <p:nvPicPr>
          <p:cNvPr id="270" name="object 27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973109" y="1862012"/>
            <a:ext cx="144183" cy="145258"/>
          </a:xfrm>
          <a:prstGeom prst="rect">
            <a:avLst/>
          </a:prstGeom>
        </p:spPr>
      </p:pic>
      <p:pic>
        <p:nvPicPr>
          <p:cNvPr id="271" name="object 27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09588" y="5587389"/>
            <a:ext cx="144915" cy="155822"/>
          </a:xfrm>
          <a:prstGeom prst="rect">
            <a:avLst/>
          </a:prstGeom>
        </p:spPr>
      </p:pic>
      <p:sp>
        <p:nvSpPr>
          <p:cNvPr id="272" name="object 272"/>
          <p:cNvSpPr/>
          <p:nvPr/>
        </p:nvSpPr>
        <p:spPr>
          <a:xfrm>
            <a:off x="1966629" y="2326758"/>
            <a:ext cx="800654" cy="442408"/>
          </a:xfrm>
          <a:custGeom>
            <a:avLst/>
            <a:gdLst/>
            <a:ahLst/>
            <a:cxnLst/>
            <a:rect l="l" t="t" r="r" b="b"/>
            <a:pathLst>
              <a:path w="918210" h="507364">
                <a:moveTo>
                  <a:pt x="833627" y="0"/>
                </a:moveTo>
                <a:lnTo>
                  <a:pt x="84581" y="0"/>
                </a:lnTo>
                <a:lnTo>
                  <a:pt x="51649" y="6641"/>
                </a:lnTo>
                <a:lnTo>
                  <a:pt x="24764" y="24749"/>
                </a:lnTo>
                <a:lnTo>
                  <a:pt x="6643" y="51595"/>
                </a:lnTo>
                <a:lnTo>
                  <a:pt x="0" y="84454"/>
                </a:lnTo>
                <a:lnTo>
                  <a:pt x="0" y="422401"/>
                </a:lnTo>
                <a:lnTo>
                  <a:pt x="6643" y="455261"/>
                </a:lnTo>
                <a:lnTo>
                  <a:pt x="24765" y="482107"/>
                </a:lnTo>
                <a:lnTo>
                  <a:pt x="51649" y="500215"/>
                </a:lnTo>
                <a:lnTo>
                  <a:pt x="84581" y="506857"/>
                </a:lnTo>
                <a:lnTo>
                  <a:pt x="833627" y="506857"/>
                </a:lnTo>
                <a:lnTo>
                  <a:pt x="866487" y="500215"/>
                </a:lnTo>
                <a:lnTo>
                  <a:pt x="893333" y="482107"/>
                </a:lnTo>
                <a:lnTo>
                  <a:pt x="911441" y="455261"/>
                </a:lnTo>
                <a:lnTo>
                  <a:pt x="918083" y="422401"/>
                </a:lnTo>
                <a:lnTo>
                  <a:pt x="918083" y="84454"/>
                </a:lnTo>
                <a:lnTo>
                  <a:pt x="911441" y="51595"/>
                </a:lnTo>
                <a:lnTo>
                  <a:pt x="893333" y="24749"/>
                </a:lnTo>
                <a:lnTo>
                  <a:pt x="866487" y="6641"/>
                </a:lnTo>
                <a:lnTo>
                  <a:pt x="833627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73" name="object 273"/>
          <p:cNvSpPr txBox="1"/>
          <p:nvPr/>
        </p:nvSpPr>
        <p:spPr>
          <a:xfrm>
            <a:off x="2062309" y="2371345"/>
            <a:ext cx="607965" cy="29891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marL="1107"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12:30-13:15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マ</a:t>
            </a:r>
            <a:r>
              <a:rPr sz="523" spc="4" dirty="0">
                <a:latin typeface="HGP創英角ﾎﾟｯﾌﾟ体"/>
                <a:cs typeface="HGP創英角ﾎﾟｯﾌﾟ体"/>
              </a:rPr>
              <a:t>イン</a:t>
            </a:r>
            <a:r>
              <a:rPr sz="523" spc="-9" dirty="0">
                <a:latin typeface="HGP創英角ﾎﾟｯﾌﾟ体"/>
                <a:cs typeface="HGP創英角ﾎﾟｯﾌﾟ体"/>
              </a:rPr>
              <a:t>ド</a:t>
            </a:r>
            <a:r>
              <a:rPr sz="523" spc="9" dirty="0">
                <a:latin typeface="HGP創英角ﾎﾟｯﾌﾟ体"/>
                <a:cs typeface="HGP創英角ﾎﾟｯﾌﾟ体"/>
              </a:rPr>
              <a:t>フ</a:t>
            </a:r>
            <a:r>
              <a:rPr sz="523" spc="4" dirty="0">
                <a:latin typeface="HGP創英角ﾎﾟｯﾌﾟ体"/>
                <a:cs typeface="HGP創英角ﾎﾟｯﾌﾟ体"/>
              </a:rPr>
              <a:t>ルネス</a:t>
            </a:r>
            <a:r>
              <a:rPr sz="523" spc="-13" dirty="0">
                <a:latin typeface="HGP創英角ﾎﾟｯﾌﾟ体"/>
                <a:cs typeface="HGP創英角ﾎﾟｯﾌﾟ体"/>
              </a:rPr>
              <a:t>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marL="21595" algn="ctr">
              <a:spcBef>
                <a:spcPts val="52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Mimi</a:t>
            </a:r>
            <a:endParaRPr sz="523">
              <a:latin typeface="HGP創英角ﾎﾟｯﾌﾟ体"/>
              <a:cs typeface="HGP創英角ﾎﾟｯﾌﾟ体"/>
            </a:endParaRPr>
          </a:p>
        </p:txBody>
      </p:sp>
      <p:grpSp>
        <p:nvGrpSpPr>
          <p:cNvPr id="274" name="object 274"/>
          <p:cNvGrpSpPr/>
          <p:nvPr/>
        </p:nvGrpSpPr>
        <p:grpSpPr>
          <a:xfrm>
            <a:off x="2600154" y="2353618"/>
            <a:ext cx="8532333" cy="836436"/>
            <a:chOff x="3202939" y="3360737"/>
            <a:chExt cx="9752330" cy="1065530"/>
          </a:xfrm>
        </p:grpSpPr>
        <p:pic>
          <p:nvPicPr>
            <p:cNvPr id="275" name="object 27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02939" y="3360737"/>
              <a:ext cx="162979" cy="164147"/>
            </a:xfrm>
            <a:prstGeom prst="rect">
              <a:avLst/>
            </a:prstGeom>
          </p:spPr>
        </p:pic>
        <p:pic>
          <p:nvPicPr>
            <p:cNvPr id="276" name="object 27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93852" y="3517468"/>
              <a:ext cx="160858" cy="163499"/>
            </a:xfrm>
            <a:prstGeom prst="rect">
              <a:avLst/>
            </a:prstGeom>
          </p:spPr>
        </p:pic>
        <p:sp>
          <p:nvSpPr>
            <p:cNvPr id="277" name="object 277"/>
            <p:cNvSpPr/>
            <p:nvPr/>
          </p:nvSpPr>
          <p:spPr>
            <a:xfrm>
              <a:off x="9117202" y="3810254"/>
              <a:ext cx="941069" cy="615950"/>
            </a:xfrm>
            <a:custGeom>
              <a:avLst/>
              <a:gdLst/>
              <a:ahLst/>
              <a:cxnLst/>
              <a:rect l="l" t="t" r="r" b="b"/>
              <a:pathLst>
                <a:path w="941070" h="615950">
                  <a:moveTo>
                    <a:pt x="837946" y="0"/>
                  </a:moveTo>
                  <a:lnTo>
                    <a:pt x="102489" y="0"/>
                  </a:lnTo>
                  <a:lnTo>
                    <a:pt x="62579" y="8068"/>
                  </a:lnTo>
                  <a:lnTo>
                    <a:pt x="30003" y="30067"/>
                  </a:lnTo>
                  <a:lnTo>
                    <a:pt x="8048" y="62686"/>
                  </a:lnTo>
                  <a:lnTo>
                    <a:pt x="0" y="102615"/>
                  </a:lnTo>
                  <a:lnTo>
                    <a:pt x="0" y="512952"/>
                  </a:lnTo>
                  <a:lnTo>
                    <a:pt x="8048" y="552936"/>
                  </a:lnTo>
                  <a:lnTo>
                    <a:pt x="30003" y="585549"/>
                  </a:lnTo>
                  <a:lnTo>
                    <a:pt x="62579" y="607518"/>
                  </a:lnTo>
                  <a:lnTo>
                    <a:pt x="102489" y="615568"/>
                  </a:lnTo>
                  <a:lnTo>
                    <a:pt x="837946" y="615568"/>
                  </a:lnTo>
                  <a:lnTo>
                    <a:pt x="877929" y="607518"/>
                  </a:lnTo>
                  <a:lnTo>
                    <a:pt x="910542" y="585549"/>
                  </a:lnTo>
                  <a:lnTo>
                    <a:pt x="932511" y="552936"/>
                  </a:lnTo>
                  <a:lnTo>
                    <a:pt x="940562" y="512952"/>
                  </a:lnTo>
                  <a:lnTo>
                    <a:pt x="940562" y="102615"/>
                  </a:lnTo>
                  <a:lnTo>
                    <a:pt x="932511" y="62686"/>
                  </a:lnTo>
                  <a:lnTo>
                    <a:pt x="910542" y="30067"/>
                  </a:lnTo>
                  <a:lnTo>
                    <a:pt x="877929" y="8068"/>
                  </a:lnTo>
                  <a:lnTo>
                    <a:pt x="837946" y="0"/>
                  </a:lnTo>
                  <a:close/>
                </a:path>
              </a:pathLst>
            </a:custGeom>
            <a:solidFill>
              <a:srgbClr val="94B3D6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278" name="object 278"/>
          <p:cNvSpPr txBox="1"/>
          <p:nvPr/>
        </p:nvSpPr>
        <p:spPr>
          <a:xfrm>
            <a:off x="7941631" y="2734351"/>
            <a:ext cx="506084" cy="395157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13:15-14:00</a:t>
            </a:r>
            <a:endParaRPr sz="610" dirty="0">
              <a:latin typeface="HGP創英角ﾎﾟｯﾌﾟ体"/>
              <a:cs typeface="HGP創英角ﾎﾟｯﾌﾟ体"/>
            </a:endParaRPr>
          </a:p>
          <a:p>
            <a:pPr marL="64785" marR="57033" algn="ctr">
              <a:lnSpc>
                <a:spcPct val="108500"/>
              </a:lnSpc>
              <a:spcBef>
                <a:spcPts val="4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全身バランス </a:t>
            </a:r>
            <a:r>
              <a:rPr sz="523" spc="4" dirty="0">
                <a:latin typeface="HGP創英角ﾎﾟｯﾌﾟ体"/>
                <a:cs typeface="HGP創英角ﾎﾟｯﾌﾟ体"/>
              </a:rPr>
              <a:t>調整</a:t>
            </a:r>
            <a:r>
              <a:rPr sz="523" spc="-4" dirty="0">
                <a:latin typeface="HGP創英角ﾎﾟｯﾌﾟ体"/>
                <a:cs typeface="HGP創英角ﾎﾟｯﾌﾟ体"/>
              </a:rPr>
              <a:t>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 dirty="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48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eiko</a:t>
            </a:r>
          </a:p>
        </p:txBody>
      </p:sp>
      <p:sp>
        <p:nvSpPr>
          <p:cNvPr id="279" name="object 279"/>
          <p:cNvSpPr/>
          <p:nvPr/>
        </p:nvSpPr>
        <p:spPr>
          <a:xfrm>
            <a:off x="6131800" y="3374252"/>
            <a:ext cx="801761" cy="464556"/>
          </a:xfrm>
          <a:custGeom>
            <a:avLst/>
            <a:gdLst/>
            <a:ahLst/>
            <a:cxnLst/>
            <a:rect l="l" t="t" r="r" b="b"/>
            <a:pathLst>
              <a:path w="919479" h="532764">
                <a:moveTo>
                  <a:pt x="830326" y="0"/>
                </a:moveTo>
                <a:lnTo>
                  <a:pt x="88645" y="0"/>
                </a:lnTo>
                <a:lnTo>
                  <a:pt x="54113" y="6977"/>
                </a:lnTo>
                <a:lnTo>
                  <a:pt x="25939" y="26003"/>
                </a:lnTo>
                <a:lnTo>
                  <a:pt x="6957" y="54221"/>
                </a:lnTo>
                <a:lnTo>
                  <a:pt x="0" y="88773"/>
                </a:lnTo>
                <a:lnTo>
                  <a:pt x="0" y="443483"/>
                </a:lnTo>
                <a:lnTo>
                  <a:pt x="6957" y="478035"/>
                </a:lnTo>
                <a:lnTo>
                  <a:pt x="25939" y="506253"/>
                </a:lnTo>
                <a:lnTo>
                  <a:pt x="54113" y="525279"/>
                </a:lnTo>
                <a:lnTo>
                  <a:pt x="88645" y="532256"/>
                </a:lnTo>
                <a:lnTo>
                  <a:pt x="830326" y="532256"/>
                </a:lnTo>
                <a:lnTo>
                  <a:pt x="864804" y="525279"/>
                </a:lnTo>
                <a:lnTo>
                  <a:pt x="892984" y="506253"/>
                </a:lnTo>
                <a:lnTo>
                  <a:pt x="911996" y="478035"/>
                </a:lnTo>
                <a:lnTo>
                  <a:pt x="918971" y="443483"/>
                </a:lnTo>
                <a:lnTo>
                  <a:pt x="918971" y="88773"/>
                </a:lnTo>
                <a:lnTo>
                  <a:pt x="911996" y="54221"/>
                </a:lnTo>
                <a:lnTo>
                  <a:pt x="892984" y="26003"/>
                </a:lnTo>
                <a:lnTo>
                  <a:pt x="864804" y="6977"/>
                </a:lnTo>
                <a:lnTo>
                  <a:pt x="830326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80" name="object 280"/>
          <p:cNvSpPr txBox="1"/>
          <p:nvPr/>
        </p:nvSpPr>
        <p:spPr>
          <a:xfrm>
            <a:off x="6279084" y="3419965"/>
            <a:ext cx="506638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15:00-15:45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ピ</a:t>
            </a:r>
            <a:r>
              <a:rPr sz="610" dirty="0">
                <a:latin typeface="HGP創英角ﾎﾟｯﾌﾟ体"/>
                <a:cs typeface="HGP創英角ﾎﾟｯﾌﾟ体"/>
              </a:rPr>
              <a:t>ラテ</a:t>
            </a:r>
            <a:r>
              <a:rPr sz="610" spc="-4" dirty="0">
                <a:latin typeface="HGP創英角ﾎﾟｯﾌﾟ体"/>
                <a:cs typeface="HGP創英角ﾎﾟｯﾌﾟ体"/>
              </a:rPr>
              <a:t>ィ</a:t>
            </a:r>
            <a:r>
              <a:rPr sz="610" dirty="0">
                <a:latin typeface="HGP創英角ﾎﾟｯﾌﾟ体"/>
                <a:cs typeface="HGP創英角ﾎﾟｯﾌﾟ体"/>
              </a:rPr>
              <a:t>ス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Megumi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8641069" y="4154307"/>
            <a:ext cx="808959" cy="452929"/>
          </a:xfrm>
          <a:custGeom>
            <a:avLst/>
            <a:gdLst/>
            <a:ahLst/>
            <a:cxnLst/>
            <a:rect l="l" t="t" r="r" b="b"/>
            <a:pathLst>
              <a:path w="927734" h="519429">
                <a:moveTo>
                  <a:pt x="841121" y="0"/>
                </a:moveTo>
                <a:lnTo>
                  <a:pt x="86614" y="0"/>
                </a:lnTo>
                <a:lnTo>
                  <a:pt x="52881" y="6800"/>
                </a:lnTo>
                <a:lnTo>
                  <a:pt x="25352" y="25352"/>
                </a:lnTo>
                <a:lnTo>
                  <a:pt x="6800" y="52881"/>
                </a:lnTo>
                <a:lnTo>
                  <a:pt x="0" y="86613"/>
                </a:lnTo>
                <a:lnTo>
                  <a:pt x="0" y="432815"/>
                </a:lnTo>
                <a:lnTo>
                  <a:pt x="6800" y="466548"/>
                </a:lnTo>
                <a:lnTo>
                  <a:pt x="25352" y="494077"/>
                </a:lnTo>
                <a:lnTo>
                  <a:pt x="52881" y="512629"/>
                </a:lnTo>
                <a:lnTo>
                  <a:pt x="86614" y="519429"/>
                </a:lnTo>
                <a:lnTo>
                  <a:pt x="841121" y="519429"/>
                </a:lnTo>
                <a:lnTo>
                  <a:pt x="874853" y="512629"/>
                </a:lnTo>
                <a:lnTo>
                  <a:pt x="902382" y="494077"/>
                </a:lnTo>
                <a:lnTo>
                  <a:pt x="920934" y="466548"/>
                </a:lnTo>
                <a:lnTo>
                  <a:pt x="927735" y="432815"/>
                </a:lnTo>
                <a:lnTo>
                  <a:pt x="927735" y="86613"/>
                </a:lnTo>
                <a:lnTo>
                  <a:pt x="920934" y="52881"/>
                </a:lnTo>
                <a:lnTo>
                  <a:pt x="902382" y="25352"/>
                </a:lnTo>
                <a:lnTo>
                  <a:pt x="874853" y="6800"/>
                </a:lnTo>
                <a:lnTo>
                  <a:pt x="841121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82" name="object 282"/>
          <p:cNvSpPr txBox="1"/>
          <p:nvPr/>
        </p:nvSpPr>
        <p:spPr>
          <a:xfrm>
            <a:off x="8761111" y="4199781"/>
            <a:ext cx="570313" cy="31231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17:00-17:45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dirty="0">
                <a:latin typeface="HGP創英角ﾎﾟｯﾌﾟ体"/>
                <a:cs typeface="HGP創英角ﾎﾟｯﾌﾟ体"/>
              </a:rPr>
              <a:t>かん</a:t>
            </a:r>
            <a:r>
              <a:rPr sz="523" spc="-4" dirty="0">
                <a:latin typeface="HGP創英角ﾎﾟｯﾌﾟ体"/>
                <a:cs typeface="HGP創英角ﾎﾟｯﾌﾟ体"/>
              </a:rPr>
              <a:t>た</a:t>
            </a:r>
            <a:r>
              <a:rPr sz="523" dirty="0">
                <a:latin typeface="HGP創英角ﾎﾟｯﾌﾟ体"/>
                <a:cs typeface="HGP創英角ﾎﾟｯﾌﾟ体"/>
              </a:rPr>
              <a:t>んボク</a:t>
            </a:r>
            <a:r>
              <a:rPr sz="523" spc="4" dirty="0">
                <a:latin typeface="HGP創英角ﾎﾟｯﾌﾟ体"/>
                <a:cs typeface="HGP創英角ﾎﾟｯﾌﾟ体"/>
              </a:rPr>
              <a:t>シング</a:t>
            </a:r>
            <a:endParaRPr sz="523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Ayumi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6976307" y="5095380"/>
            <a:ext cx="783489" cy="465110"/>
          </a:xfrm>
          <a:custGeom>
            <a:avLst/>
            <a:gdLst/>
            <a:ahLst/>
            <a:cxnLst/>
            <a:rect l="l" t="t" r="r" b="b"/>
            <a:pathLst>
              <a:path w="898525" h="533400">
                <a:moveTo>
                  <a:pt x="809116" y="0"/>
                </a:moveTo>
                <a:lnTo>
                  <a:pt x="88773" y="0"/>
                </a:lnTo>
                <a:lnTo>
                  <a:pt x="54221" y="6996"/>
                </a:lnTo>
                <a:lnTo>
                  <a:pt x="26003" y="26066"/>
                </a:lnTo>
                <a:lnTo>
                  <a:pt x="6977" y="54328"/>
                </a:lnTo>
                <a:lnTo>
                  <a:pt x="0" y="88900"/>
                </a:lnTo>
                <a:lnTo>
                  <a:pt x="0" y="444246"/>
                </a:lnTo>
                <a:lnTo>
                  <a:pt x="6977" y="478871"/>
                </a:lnTo>
                <a:lnTo>
                  <a:pt x="26003" y="507126"/>
                </a:lnTo>
                <a:lnTo>
                  <a:pt x="54221" y="526166"/>
                </a:lnTo>
                <a:lnTo>
                  <a:pt x="88773" y="533146"/>
                </a:lnTo>
                <a:lnTo>
                  <a:pt x="809116" y="533146"/>
                </a:lnTo>
                <a:lnTo>
                  <a:pt x="843688" y="526166"/>
                </a:lnTo>
                <a:lnTo>
                  <a:pt x="871950" y="507126"/>
                </a:lnTo>
                <a:lnTo>
                  <a:pt x="891020" y="478871"/>
                </a:lnTo>
                <a:lnTo>
                  <a:pt x="898016" y="444246"/>
                </a:lnTo>
                <a:lnTo>
                  <a:pt x="898016" y="88900"/>
                </a:lnTo>
                <a:lnTo>
                  <a:pt x="891020" y="54328"/>
                </a:lnTo>
                <a:lnTo>
                  <a:pt x="871950" y="26066"/>
                </a:lnTo>
                <a:lnTo>
                  <a:pt x="843688" y="6996"/>
                </a:lnTo>
                <a:lnTo>
                  <a:pt x="809116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84" name="object 284"/>
          <p:cNvSpPr txBox="1"/>
          <p:nvPr/>
        </p:nvSpPr>
        <p:spPr>
          <a:xfrm>
            <a:off x="7114843" y="5141315"/>
            <a:ext cx="506084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ZUMBA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浅野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3633494" y="3734158"/>
            <a:ext cx="808406" cy="454036"/>
          </a:xfrm>
          <a:custGeom>
            <a:avLst/>
            <a:gdLst/>
            <a:ahLst/>
            <a:cxnLst/>
            <a:rect l="l" t="t" r="r" b="b"/>
            <a:pathLst>
              <a:path w="927100" h="520700">
                <a:moveTo>
                  <a:pt x="840232" y="0"/>
                </a:moveTo>
                <a:lnTo>
                  <a:pt x="86741" y="0"/>
                </a:lnTo>
                <a:lnTo>
                  <a:pt x="52988" y="6802"/>
                </a:lnTo>
                <a:lnTo>
                  <a:pt x="25415" y="25368"/>
                </a:lnTo>
                <a:lnTo>
                  <a:pt x="6820" y="52935"/>
                </a:lnTo>
                <a:lnTo>
                  <a:pt x="0" y="86740"/>
                </a:lnTo>
                <a:lnTo>
                  <a:pt x="0" y="433704"/>
                </a:lnTo>
                <a:lnTo>
                  <a:pt x="6820" y="467457"/>
                </a:lnTo>
                <a:lnTo>
                  <a:pt x="25415" y="495030"/>
                </a:lnTo>
                <a:lnTo>
                  <a:pt x="52988" y="513625"/>
                </a:lnTo>
                <a:lnTo>
                  <a:pt x="86741" y="520445"/>
                </a:lnTo>
                <a:lnTo>
                  <a:pt x="840232" y="520445"/>
                </a:lnTo>
                <a:lnTo>
                  <a:pt x="873984" y="513625"/>
                </a:lnTo>
                <a:lnTo>
                  <a:pt x="901557" y="495030"/>
                </a:lnTo>
                <a:lnTo>
                  <a:pt x="920152" y="467457"/>
                </a:lnTo>
                <a:lnTo>
                  <a:pt x="926973" y="433704"/>
                </a:lnTo>
                <a:lnTo>
                  <a:pt x="926973" y="86740"/>
                </a:lnTo>
                <a:lnTo>
                  <a:pt x="920152" y="52935"/>
                </a:lnTo>
                <a:lnTo>
                  <a:pt x="901557" y="25368"/>
                </a:lnTo>
                <a:lnTo>
                  <a:pt x="873984" y="6802"/>
                </a:lnTo>
                <a:lnTo>
                  <a:pt x="84023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86" name="object 286"/>
          <p:cNvSpPr txBox="1"/>
          <p:nvPr/>
        </p:nvSpPr>
        <p:spPr>
          <a:xfrm>
            <a:off x="3759629" y="3779097"/>
            <a:ext cx="556471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36546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16:00-16:45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00447" marR="4430" indent="-189925">
              <a:lnSpc>
                <a:spcPct val="108200"/>
              </a:lnSpc>
            </a:pPr>
            <a:r>
              <a:rPr sz="610" dirty="0">
                <a:latin typeface="HGP創英角ﾎﾟｯﾌﾟ体"/>
                <a:cs typeface="HGP創英角ﾎﾟｯﾌﾟ体"/>
              </a:rPr>
              <a:t>チ</a:t>
            </a:r>
            <a:r>
              <a:rPr sz="610" spc="-4" dirty="0">
                <a:latin typeface="HGP創英角ﾎﾟｯﾌﾟ体"/>
                <a:cs typeface="HGP創英角ﾎﾟｯﾌﾟ体"/>
              </a:rPr>
              <a:t>ャレンジ</a:t>
            </a:r>
            <a:r>
              <a:rPr sz="610" dirty="0">
                <a:latin typeface="HGP創英角ﾎﾟｯﾌﾟ体"/>
                <a:cs typeface="HGP創英角ﾎﾟｯﾌﾟ体"/>
              </a:rPr>
              <a:t>エアロ 浅野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10321999" y="2982452"/>
            <a:ext cx="796224" cy="440746"/>
          </a:xfrm>
          <a:custGeom>
            <a:avLst/>
            <a:gdLst/>
            <a:ahLst/>
            <a:cxnLst/>
            <a:rect l="l" t="t" r="r" b="b"/>
            <a:pathLst>
              <a:path w="913129" h="505460">
                <a:moveTo>
                  <a:pt x="828801" y="0"/>
                </a:moveTo>
                <a:lnTo>
                  <a:pt x="84200" y="0"/>
                </a:lnTo>
                <a:lnTo>
                  <a:pt x="51434" y="6602"/>
                </a:lnTo>
                <a:lnTo>
                  <a:pt x="24669" y="24622"/>
                </a:lnTo>
                <a:lnTo>
                  <a:pt x="6619" y="51381"/>
                </a:lnTo>
                <a:lnTo>
                  <a:pt x="0" y="84200"/>
                </a:lnTo>
                <a:lnTo>
                  <a:pt x="0" y="421131"/>
                </a:lnTo>
                <a:lnTo>
                  <a:pt x="6619" y="453897"/>
                </a:lnTo>
                <a:lnTo>
                  <a:pt x="24669" y="480663"/>
                </a:lnTo>
                <a:lnTo>
                  <a:pt x="51434" y="498713"/>
                </a:lnTo>
                <a:lnTo>
                  <a:pt x="84200" y="505332"/>
                </a:lnTo>
                <a:lnTo>
                  <a:pt x="828801" y="505332"/>
                </a:lnTo>
                <a:lnTo>
                  <a:pt x="861568" y="498713"/>
                </a:lnTo>
                <a:lnTo>
                  <a:pt x="888333" y="480663"/>
                </a:lnTo>
                <a:lnTo>
                  <a:pt x="906383" y="453897"/>
                </a:lnTo>
                <a:lnTo>
                  <a:pt x="913002" y="421131"/>
                </a:lnTo>
                <a:lnTo>
                  <a:pt x="913002" y="84200"/>
                </a:lnTo>
                <a:lnTo>
                  <a:pt x="906383" y="51381"/>
                </a:lnTo>
                <a:lnTo>
                  <a:pt x="888333" y="24622"/>
                </a:lnTo>
                <a:lnTo>
                  <a:pt x="861568" y="6602"/>
                </a:lnTo>
                <a:lnTo>
                  <a:pt x="828801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88" name="object 288"/>
          <p:cNvSpPr txBox="1"/>
          <p:nvPr/>
        </p:nvSpPr>
        <p:spPr>
          <a:xfrm>
            <a:off x="10467290" y="3027039"/>
            <a:ext cx="506084" cy="312313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13:30-14:00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554"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ボー</a:t>
            </a:r>
            <a:r>
              <a:rPr sz="523" dirty="0">
                <a:latin typeface="HGP創英角ﾎﾟｯﾌﾟ体"/>
                <a:cs typeface="HGP創英角ﾎﾟｯﾌﾟ体"/>
              </a:rPr>
              <a:t>ルdeコ</a:t>
            </a:r>
            <a:r>
              <a:rPr sz="523" spc="-4" dirty="0">
                <a:latin typeface="HGP創英角ﾎﾟｯﾌﾟ体"/>
                <a:cs typeface="HGP創英角ﾎﾟｯﾌﾟ体"/>
              </a:rPr>
              <a:t>アト</a:t>
            </a:r>
            <a:r>
              <a:rPr sz="523" dirty="0">
                <a:latin typeface="HGP創英角ﾎﾟｯﾌﾟ体"/>
                <a:cs typeface="HGP創英角ﾎﾟｯﾌﾟ体"/>
              </a:rPr>
              <a:t>レ</a:t>
            </a:r>
            <a:endParaRPr sz="523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酒井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4465821" y="3630616"/>
            <a:ext cx="803975" cy="445730"/>
          </a:xfrm>
          <a:custGeom>
            <a:avLst/>
            <a:gdLst/>
            <a:ahLst/>
            <a:cxnLst/>
            <a:rect l="l" t="t" r="r" b="b"/>
            <a:pathLst>
              <a:path w="922020" h="511175">
                <a:moveTo>
                  <a:pt x="836422" y="0"/>
                </a:moveTo>
                <a:lnTo>
                  <a:pt x="85216" y="0"/>
                </a:lnTo>
                <a:lnTo>
                  <a:pt x="52077" y="6689"/>
                </a:lnTo>
                <a:lnTo>
                  <a:pt x="24987" y="24939"/>
                </a:lnTo>
                <a:lnTo>
                  <a:pt x="6707" y="52024"/>
                </a:lnTo>
                <a:lnTo>
                  <a:pt x="0" y="85217"/>
                </a:lnTo>
                <a:lnTo>
                  <a:pt x="0" y="425958"/>
                </a:lnTo>
                <a:lnTo>
                  <a:pt x="6707" y="459150"/>
                </a:lnTo>
                <a:lnTo>
                  <a:pt x="24987" y="486235"/>
                </a:lnTo>
                <a:lnTo>
                  <a:pt x="52077" y="504485"/>
                </a:lnTo>
                <a:lnTo>
                  <a:pt x="85216" y="511175"/>
                </a:lnTo>
                <a:lnTo>
                  <a:pt x="836422" y="511175"/>
                </a:lnTo>
                <a:lnTo>
                  <a:pt x="869561" y="504485"/>
                </a:lnTo>
                <a:lnTo>
                  <a:pt x="896651" y="486235"/>
                </a:lnTo>
                <a:lnTo>
                  <a:pt x="914931" y="459150"/>
                </a:lnTo>
                <a:lnTo>
                  <a:pt x="921638" y="425958"/>
                </a:lnTo>
                <a:lnTo>
                  <a:pt x="921638" y="85217"/>
                </a:lnTo>
                <a:lnTo>
                  <a:pt x="914931" y="52024"/>
                </a:lnTo>
                <a:lnTo>
                  <a:pt x="896651" y="24939"/>
                </a:lnTo>
                <a:lnTo>
                  <a:pt x="869561" y="6689"/>
                </a:lnTo>
                <a:lnTo>
                  <a:pt x="836422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90" name="object 290"/>
          <p:cNvSpPr txBox="1"/>
          <p:nvPr/>
        </p:nvSpPr>
        <p:spPr>
          <a:xfrm>
            <a:off x="4614766" y="3675555"/>
            <a:ext cx="506084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15:45-16:30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661" algn="ctr">
              <a:spcBef>
                <a:spcPts val="61"/>
              </a:spcBef>
            </a:pPr>
            <a:r>
              <a:rPr sz="610" spc="-9" dirty="0">
                <a:latin typeface="HGP創英角ﾎﾟｯﾌﾟ体"/>
                <a:cs typeface="HGP創英角ﾎﾟｯﾌﾟ体"/>
              </a:rPr>
              <a:t>ホ</a:t>
            </a:r>
            <a:r>
              <a:rPr sz="610" spc="-4" dirty="0">
                <a:latin typeface="HGP創英角ﾎﾟｯﾌﾟ体"/>
                <a:cs typeface="HGP創英角ﾎﾟｯﾌﾟ体"/>
              </a:rPr>
              <a:t>ッ</a:t>
            </a:r>
            <a:r>
              <a:rPr sz="610" spc="-9" dirty="0">
                <a:latin typeface="HGP創英角ﾎﾟｯﾌﾟ体"/>
                <a:cs typeface="HGP創英角ﾎﾟｯﾌﾟ体"/>
              </a:rPr>
              <a:t>ト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mei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1131868" y="2323768"/>
            <a:ext cx="809512" cy="406971"/>
          </a:xfrm>
          <a:custGeom>
            <a:avLst/>
            <a:gdLst/>
            <a:ahLst/>
            <a:cxnLst/>
            <a:rect l="l" t="t" r="r" b="b"/>
            <a:pathLst>
              <a:path w="928369" h="466725">
                <a:moveTo>
                  <a:pt x="850519" y="0"/>
                </a:moveTo>
                <a:lnTo>
                  <a:pt x="77724" y="0"/>
                </a:lnTo>
                <a:lnTo>
                  <a:pt x="47470" y="6107"/>
                </a:lnTo>
                <a:lnTo>
                  <a:pt x="22764" y="22764"/>
                </a:lnTo>
                <a:lnTo>
                  <a:pt x="6107" y="47470"/>
                </a:lnTo>
                <a:lnTo>
                  <a:pt x="0" y="77724"/>
                </a:lnTo>
                <a:lnTo>
                  <a:pt x="0" y="388747"/>
                </a:lnTo>
                <a:lnTo>
                  <a:pt x="6107" y="419074"/>
                </a:lnTo>
                <a:lnTo>
                  <a:pt x="22764" y="443817"/>
                </a:lnTo>
                <a:lnTo>
                  <a:pt x="47470" y="460488"/>
                </a:lnTo>
                <a:lnTo>
                  <a:pt x="77724" y="466598"/>
                </a:lnTo>
                <a:lnTo>
                  <a:pt x="850519" y="466598"/>
                </a:lnTo>
                <a:lnTo>
                  <a:pt x="880772" y="460488"/>
                </a:lnTo>
                <a:lnTo>
                  <a:pt x="905478" y="443817"/>
                </a:lnTo>
                <a:lnTo>
                  <a:pt x="922135" y="419074"/>
                </a:lnTo>
                <a:lnTo>
                  <a:pt x="928243" y="388747"/>
                </a:lnTo>
                <a:lnTo>
                  <a:pt x="928243" y="77724"/>
                </a:lnTo>
                <a:lnTo>
                  <a:pt x="922135" y="47470"/>
                </a:lnTo>
                <a:lnTo>
                  <a:pt x="905478" y="22764"/>
                </a:lnTo>
                <a:lnTo>
                  <a:pt x="880772" y="6107"/>
                </a:lnTo>
                <a:lnTo>
                  <a:pt x="850519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92" name="object 292"/>
          <p:cNvSpPr txBox="1"/>
          <p:nvPr/>
        </p:nvSpPr>
        <p:spPr>
          <a:xfrm>
            <a:off x="1283803" y="2368534"/>
            <a:ext cx="506084" cy="230871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marL="11074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12:30-13:00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49281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R30</a:t>
            </a:r>
            <a:r>
              <a:rPr sz="698" spc="174" dirty="0">
                <a:latin typeface="HGP創英角ﾎﾟｯﾌﾟ体"/>
                <a:cs typeface="HGP創英角ﾎﾟｯﾌﾟ体"/>
              </a:rPr>
              <a:t> </a:t>
            </a:r>
            <a:r>
              <a:rPr sz="698" dirty="0">
                <a:latin typeface="HGP創英角ﾎﾟｯﾌﾟ体"/>
                <a:cs typeface="HGP創英角ﾎﾟｯﾌﾟ体"/>
              </a:rPr>
              <a:t>高桑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6974645" y="5641884"/>
            <a:ext cx="795117" cy="386484"/>
          </a:xfrm>
          <a:custGeom>
            <a:avLst/>
            <a:gdLst/>
            <a:ahLst/>
            <a:cxnLst/>
            <a:rect l="l" t="t" r="r" b="b"/>
            <a:pathLst>
              <a:path w="911859" h="443229">
                <a:moveTo>
                  <a:pt x="837819" y="0"/>
                </a:moveTo>
                <a:lnTo>
                  <a:pt x="73787" y="0"/>
                </a:lnTo>
                <a:lnTo>
                  <a:pt x="45059" y="5796"/>
                </a:lnTo>
                <a:lnTo>
                  <a:pt x="21605" y="21605"/>
                </a:lnTo>
                <a:lnTo>
                  <a:pt x="5796" y="45059"/>
                </a:lnTo>
                <a:lnTo>
                  <a:pt x="0" y="73787"/>
                </a:lnTo>
                <a:lnTo>
                  <a:pt x="0" y="368935"/>
                </a:lnTo>
                <a:lnTo>
                  <a:pt x="5796" y="397662"/>
                </a:lnTo>
                <a:lnTo>
                  <a:pt x="21605" y="421116"/>
                </a:lnTo>
                <a:lnTo>
                  <a:pt x="45059" y="436925"/>
                </a:lnTo>
                <a:lnTo>
                  <a:pt x="73787" y="442722"/>
                </a:lnTo>
                <a:lnTo>
                  <a:pt x="837819" y="442722"/>
                </a:lnTo>
                <a:lnTo>
                  <a:pt x="866546" y="436925"/>
                </a:lnTo>
                <a:lnTo>
                  <a:pt x="890000" y="421116"/>
                </a:lnTo>
                <a:lnTo>
                  <a:pt x="905809" y="397662"/>
                </a:lnTo>
                <a:lnTo>
                  <a:pt x="911606" y="368935"/>
                </a:lnTo>
                <a:lnTo>
                  <a:pt x="911606" y="73787"/>
                </a:lnTo>
                <a:lnTo>
                  <a:pt x="905809" y="45059"/>
                </a:lnTo>
                <a:lnTo>
                  <a:pt x="890000" y="21605"/>
                </a:lnTo>
                <a:lnTo>
                  <a:pt x="866546" y="5796"/>
                </a:lnTo>
                <a:lnTo>
                  <a:pt x="837819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94" name="object 294"/>
          <p:cNvSpPr txBox="1"/>
          <p:nvPr/>
        </p:nvSpPr>
        <p:spPr>
          <a:xfrm>
            <a:off x="7119495" y="5686098"/>
            <a:ext cx="506638" cy="230871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marL="11074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38207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R３０</a:t>
            </a:r>
            <a:r>
              <a:rPr sz="698" spc="174" dirty="0">
                <a:latin typeface="HGP創英角ﾎﾟｯﾌﾟ体"/>
                <a:cs typeface="HGP創英角ﾎﾟｯﾌﾟ体"/>
              </a:rPr>
              <a:t> </a:t>
            </a:r>
            <a:r>
              <a:rPr sz="698" dirty="0">
                <a:latin typeface="HGP創英角ﾎﾟｯﾌﾟ体"/>
                <a:cs typeface="HGP創英角ﾎﾟｯﾌﾟ体"/>
              </a:rPr>
              <a:t>高桑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8644722" y="2740262"/>
            <a:ext cx="793456" cy="399219"/>
          </a:xfrm>
          <a:custGeom>
            <a:avLst/>
            <a:gdLst/>
            <a:ahLst/>
            <a:cxnLst/>
            <a:rect l="l" t="t" r="r" b="b"/>
            <a:pathLst>
              <a:path w="909954" h="457835">
                <a:moveTo>
                  <a:pt x="833247" y="0"/>
                </a:moveTo>
                <a:lnTo>
                  <a:pt x="76326" y="0"/>
                </a:lnTo>
                <a:lnTo>
                  <a:pt x="46612" y="5996"/>
                </a:lnTo>
                <a:lnTo>
                  <a:pt x="22351" y="22352"/>
                </a:lnTo>
                <a:lnTo>
                  <a:pt x="5996" y="46612"/>
                </a:lnTo>
                <a:lnTo>
                  <a:pt x="0" y="76326"/>
                </a:lnTo>
                <a:lnTo>
                  <a:pt x="0" y="381253"/>
                </a:lnTo>
                <a:lnTo>
                  <a:pt x="5996" y="410968"/>
                </a:lnTo>
                <a:lnTo>
                  <a:pt x="22351" y="435228"/>
                </a:lnTo>
                <a:lnTo>
                  <a:pt x="46612" y="451584"/>
                </a:lnTo>
                <a:lnTo>
                  <a:pt x="76326" y="457580"/>
                </a:lnTo>
                <a:lnTo>
                  <a:pt x="833247" y="457580"/>
                </a:lnTo>
                <a:lnTo>
                  <a:pt x="862961" y="451584"/>
                </a:lnTo>
                <a:lnTo>
                  <a:pt x="887222" y="435228"/>
                </a:lnTo>
                <a:lnTo>
                  <a:pt x="903577" y="410968"/>
                </a:lnTo>
                <a:lnTo>
                  <a:pt x="909574" y="381253"/>
                </a:lnTo>
                <a:lnTo>
                  <a:pt x="909574" y="76326"/>
                </a:lnTo>
                <a:lnTo>
                  <a:pt x="903577" y="46612"/>
                </a:lnTo>
                <a:lnTo>
                  <a:pt x="887222" y="22351"/>
                </a:lnTo>
                <a:lnTo>
                  <a:pt x="862961" y="5996"/>
                </a:lnTo>
                <a:lnTo>
                  <a:pt x="833247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296" name="object 296"/>
          <p:cNvSpPr txBox="1"/>
          <p:nvPr/>
        </p:nvSpPr>
        <p:spPr>
          <a:xfrm>
            <a:off x="8789239" y="2784698"/>
            <a:ext cx="506084" cy="230871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marL="11074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13:15-13:45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49835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R30</a:t>
            </a:r>
            <a:r>
              <a:rPr sz="698" spc="174" dirty="0">
                <a:latin typeface="HGP創英角ﾎﾟｯﾌﾟ体"/>
                <a:cs typeface="HGP創英角ﾎﾟｯﾌﾟ体"/>
              </a:rPr>
              <a:t> </a:t>
            </a:r>
            <a:r>
              <a:rPr sz="698" dirty="0">
                <a:latin typeface="HGP創英角ﾎﾟｯﾌﾟ体"/>
                <a:cs typeface="HGP創英角ﾎﾟｯﾌﾟ体"/>
              </a:rPr>
              <a:t>酒井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grpSp>
        <p:nvGrpSpPr>
          <p:cNvPr id="297" name="object 297"/>
          <p:cNvGrpSpPr/>
          <p:nvPr/>
        </p:nvGrpSpPr>
        <p:grpSpPr>
          <a:xfrm>
            <a:off x="1779699" y="2666653"/>
            <a:ext cx="6831027" cy="2374830"/>
            <a:chOff x="2231263" y="3789210"/>
            <a:chExt cx="7833995" cy="2723515"/>
          </a:xfrm>
        </p:grpSpPr>
        <p:pic>
          <p:nvPicPr>
            <p:cNvPr id="298" name="object 29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31263" y="4608982"/>
              <a:ext cx="166839" cy="167233"/>
            </a:xfrm>
            <a:prstGeom prst="rect">
              <a:avLst/>
            </a:prstGeom>
          </p:spPr>
        </p:pic>
        <p:pic>
          <p:nvPicPr>
            <p:cNvPr id="299" name="object 29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904348" y="3789210"/>
              <a:ext cx="160858" cy="166585"/>
            </a:xfrm>
            <a:prstGeom prst="rect">
              <a:avLst/>
            </a:prstGeom>
          </p:spPr>
        </p:pic>
        <p:sp>
          <p:nvSpPr>
            <p:cNvPr id="300" name="object 300"/>
            <p:cNvSpPr/>
            <p:nvPr/>
          </p:nvSpPr>
          <p:spPr>
            <a:xfrm>
              <a:off x="6264275" y="5972048"/>
              <a:ext cx="932815" cy="541020"/>
            </a:xfrm>
            <a:custGeom>
              <a:avLst/>
              <a:gdLst/>
              <a:ahLst/>
              <a:cxnLst/>
              <a:rect l="l" t="t" r="r" b="b"/>
              <a:pathLst>
                <a:path w="932815" h="541020">
                  <a:moveTo>
                    <a:pt x="842772" y="0"/>
                  </a:moveTo>
                  <a:lnTo>
                    <a:pt x="90042" y="0"/>
                  </a:lnTo>
                  <a:lnTo>
                    <a:pt x="55024" y="7068"/>
                  </a:lnTo>
                  <a:lnTo>
                    <a:pt x="26400" y="26352"/>
                  </a:lnTo>
                  <a:lnTo>
                    <a:pt x="7086" y="54971"/>
                  </a:lnTo>
                  <a:lnTo>
                    <a:pt x="0" y="90043"/>
                  </a:lnTo>
                  <a:lnTo>
                    <a:pt x="0" y="450469"/>
                  </a:lnTo>
                  <a:lnTo>
                    <a:pt x="7086" y="485487"/>
                  </a:lnTo>
                  <a:lnTo>
                    <a:pt x="26400" y="514111"/>
                  </a:lnTo>
                  <a:lnTo>
                    <a:pt x="55024" y="533425"/>
                  </a:lnTo>
                  <a:lnTo>
                    <a:pt x="90042" y="540512"/>
                  </a:lnTo>
                  <a:lnTo>
                    <a:pt x="842772" y="540512"/>
                  </a:lnTo>
                  <a:lnTo>
                    <a:pt x="877790" y="533425"/>
                  </a:lnTo>
                  <a:lnTo>
                    <a:pt x="906414" y="514111"/>
                  </a:lnTo>
                  <a:lnTo>
                    <a:pt x="925728" y="485487"/>
                  </a:lnTo>
                  <a:lnTo>
                    <a:pt x="932815" y="450469"/>
                  </a:lnTo>
                  <a:lnTo>
                    <a:pt x="932815" y="90043"/>
                  </a:lnTo>
                  <a:lnTo>
                    <a:pt x="925728" y="54971"/>
                  </a:lnTo>
                  <a:lnTo>
                    <a:pt x="906414" y="26352"/>
                  </a:lnTo>
                  <a:lnTo>
                    <a:pt x="877790" y="7068"/>
                  </a:lnTo>
                  <a:lnTo>
                    <a:pt x="842772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301" name="object 301"/>
          <p:cNvSpPr txBox="1"/>
          <p:nvPr/>
        </p:nvSpPr>
        <p:spPr>
          <a:xfrm>
            <a:off x="5450525" y="4616020"/>
            <a:ext cx="506084" cy="365981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天空大河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～煌伎匠～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48"/>
              </a:spcBef>
            </a:pPr>
            <a:r>
              <a:rPr sz="436" spc="-4" dirty="0">
                <a:latin typeface="HGP創英角ﾎﾟｯﾌﾟ体"/>
                <a:cs typeface="HGP創英角ﾎﾟｯﾌﾟ体"/>
              </a:rPr>
              <a:t>Ｙｕｋｉｋｏ</a:t>
            </a:r>
            <a:endParaRPr sz="436">
              <a:latin typeface="HGP創英角ﾎﾟｯﾌﾟ体"/>
              <a:cs typeface="HGP創英角ﾎﾟｯﾌﾟ体"/>
            </a:endParaRPr>
          </a:p>
        </p:txBody>
      </p:sp>
      <p:grpSp>
        <p:nvGrpSpPr>
          <p:cNvPr id="302" name="object 302"/>
          <p:cNvGrpSpPr/>
          <p:nvPr/>
        </p:nvGrpSpPr>
        <p:grpSpPr>
          <a:xfrm>
            <a:off x="4458179" y="4125293"/>
            <a:ext cx="7510973" cy="380394"/>
            <a:chOff x="5303011" y="5462016"/>
            <a:chExt cx="8613775" cy="436245"/>
          </a:xfrm>
        </p:grpSpPr>
        <p:pic>
          <p:nvPicPr>
            <p:cNvPr id="303" name="object 30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750163" y="5608993"/>
              <a:ext cx="166293" cy="162013"/>
            </a:xfrm>
            <a:prstGeom prst="rect">
              <a:avLst/>
            </a:prstGeom>
          </p:spPr>
        </p:pic>
        <p:sp>
          <p:nvSpPr>
            <p:cNvPr id="304" name="object 304"/>
            <p:cNvSpPr/>
            <p:nvPr/>
          </p:nvSpPr>
          <p:spPr>
            <a:xfrm>
              <a:off x="5303011" y="5462016"/>
              <a:ext cx="937894" cy="436245"/>
            </a:xfrm>
            <a:custGeom>
              <a:avLst/>
              <a:gdLst/>
              <a:ahLst/>
              <a:cxnLst/>
              <a:rect l="l" t="t" r="r" b="b"/>
              <a:pathLst>
                <a:path w="937895" h="436245">
                  <a:moveTo>
                    <a:pt x="937869" y="0"/>
                  </a:moveTo>
                  <a:lnTo>
                    <a:pt x="0" y="0"/>
                  </a:lnTo>
                  <a:lnTo>
                    <a:pt x="0" y="436245"/>
                  </a:lnTo>
                  <a:lnTo>
                    <a:pt x="937869" y="436245"/>
                  </a:lnTo>
                  <a:lnTo>
                    <a:pt x="937869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305" name="object 305"/>
          <p:cNvSpPr txBox="1"/>
          <p:nvPr/>
        </p:nvSpPr>
        <p:spPr>
          <a:xfrm>
            <a:off x="4545331" y="4167979"/>
            <a:ext cx="643402" cy="273438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98" dirty="0">
                <a:latin typeface="HGP創英角ｺﾞｼｯｸUB"/>
                <a:cs typeface="HGP創英角ｺﾞｼｯｸUB"/>
              </a:rPr>
              <a:t>１７:００～17:30</a:t>
            </a:r>
            <a:endParaRPr sz="698">
              <a:latin typeface="HGP創英角ｺﾞｼｯｸUB"/>
              <a:cs typeface="HGP創英角ｺﾞｼｯｸUB"/>
            </a:endParaRPr>
          </a:p>
          <a:p>
            <a:pPr marL="554" algn="ctr">
              <a:spcBef>
                <a:spcPts val="74"/>
              </a:spcBef>
            </a:pPr>
            <a:r>
              <a:rPr sz="872" dirty="0">
                <a:latin typeface="HGP創英角ﾎﾟｯﾌﾟ体"/>
                <a:cs typeface="HGP創英角ﾎﾟｯﾌﾟ体"/>
              </a:rPr>
              <a:t>岩盤浴</a:t>
            </a:r>
            <a:endParaRPr sz="872">
              <a:latin typeface="HGP創英角ﾎﾟｯﾌﾟ体"/>
              <a:cs typeface="HGP創英角ﾎﾟｯﾌﾟ体"/>
            </a:endParaRPr>
          </a:p>
        </p:txBody>
      </p:sp>
      <p:sp>
        <p:nvSpPr>
          <p:cNvPr id="306" name="object 306"/>
          <p:cNvSpPr/>
          <p:nvPr/>
        </p:nvSpPr>
        <p:spPr>
          <a:xfrm>
            <a:off x="8647380" y="2221997"/>
            <a:ext cx="781827" cy="481167"/>
          </a:xfrm>
          <a:custGeom>
            <a:avLst/>
            <a:gdLst/>
            <a:ahLst/>
            <a:cxnLst/>
            <a:rect l="l" t="t" r="r" b="b"/>
            <a:pathLst>
              <a:path w="896620" h="551814">
                <a:moveTo>
                  <a:pt x="804545" y="0"/>
                </a:moveTo>
                <a:lnTo>
                  <a:pt x="91948" y="0"/>
                </a:lnTo>
                <a:lnTo>
                  <a:pt x="56149" y="7223"/>
                </a:lnTo>
                <a:lnTo>
                  <a:pt x="26924" y="26924"/>
                </a:lnTo>
                <a:lnTo>
                  <a:pt x="7223" y="56149"/>
                </a:lnTo>
                <a:lnTo>
                  <a:pt x="0" y="91948"/>
                </a:lnTo>
                <a:lnTo>
                  <a:pt x="0" y="459486"/>
                </a:lnTo>
                <a:lnTo>
                  <a:pt x="7223" y="495210"/>
                </a:lnTo>
                <a:lnTo>
                  <a:pt x="26924" y="524398"/>
                </a:lnTo>
                <a:lnTo>
                  <a:pt x="56149" y="544085"/>
                </a:lnTo>
                <a:lnTo>
                  <a:pt x="91948" y="551307"/>
                </a:lnTo>
                <a:lnTo>
                  <a:pt x="804545" y="551307"/>
                </a:lnTo>
                <a:lnTo>
                  <a:pt x="840269" y="544085"/>
                </a:lnTo>
                <a:lnTo>
                  <a:pt x="869457" y="524398"/>
                </a:lnTo>
                <a:lnTo>
                  <a:pt x="889144" y="495210"/>
                </a:lnTo>
                <a:lnTo>
                  <a:pt x="896365" y="459486"/>
                </a:lnTo>
                <a:lnTo>
                  <a:pt x="896365" y="91948"/>
                </a:lnTo>
                <a:lnTo>
                  <a:pt x="889144" y="56149"/>
                </a:lnTo>
                <a:lnTo>
                  <a:pt x="869457" y="26924"/>
                </a:lnTo>
                <a:lnTo>
                  <a:pt x="840269" y="7223"/>
                </a:lnTo>
                <a:lnTo>
                  <a:pt x="804545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07" name="object 307"/>
          <p:cNvSpPr txBox="1"/>
          <p:nvPr/>
        </p:nvSpPr>
        <p:spPr>
          <a:xfrm>
            <a:off x="8785696" y="2270626"/>
            <a:ext cx="506084" cy="327133"/>
          </a:xfrm>
          <a:prstGeom prst="rect">
            <a:avLst/>
          </a:prstGeom>
        </p:spPr>
        <p:txBody>
          <a:bodyPr vert="horz" wrap="square" lIns="0" tIns="16057" rIns="0" bIns="0" rtlCol="0">
            <a:spAutoFit/>
          </a:bodyPr>
          <a:lstStyle/>
          <a:p>
            <a:pPr algn="ctr">
              <a:spcBef>
                <a:spcPts val="126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12:00-12:45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01331" marR="95240" algn="ctr">
              <a:lnSpc>
                <a:spcPts val="916"/>
              </a:lnSpc>
              <a:spcBef>
                <a:spcPts val="22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R</a:t>
            </a:r>
            <a:r>
              <a:rPr sz="698" dirty="0">
                <a:latin typeface="HGP創英角ﾎﾟｯﾌﾟ体"/>
                <a:cs typeface="HGP創英角ﾎﾟｯﾌﾟ体"/>
              </a:rPr>
              <a:t>ITM</a:t>
            </a:r>
            <a:r>
              <a:rPr sz="698" spc="4" dirty="0">
                <a:latin typeface="HGP創英角ﾎﾟｯﾌﾟ体"/>
                <a:cs typeface="HGP創英角ﾎﾟｯﾌﾟ体"/>
              </a:rPr>
              <a:t>O</a:t>
            </a:r>
            <a:r>
              <a:rPr sz="698" dirty="0">
                <a:latin typeface="HGP創英角ﾎﾟｯﾌﾟ体"/>
                <a:cs typeface="HGP創英角ﾎﾟｯﾌﾟ体"/>
              </a:rPr>
              <a:t>S  </a:t>
            </a:r>
            <a:r>
              <a:rPr sz="698" spc="-4" dirty="0">
                <a:latin typeface="HGP創英角ﾎﾟｯﾌﾟ体"/>
                <a:cs typeface="HGP創英角ﾎﾟｯﾌﾟ体"/>
              </a:rPr>
              <a:t>KAZU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10322110" y="1940606"/>
            <a:ext cx="781827" cy="481167"/>
          </a:xfrm>
          <a:custGeom>
            <a:avLst/>
            <a:gdLst/>
            <a:ahLst/>
            <a:cxnLst/>
            <a:rect l="l" t="t" r="r" b="b"/>
            <a:pathLst>
              <a:path w="896620" h="551814">
                <a:moveTo>
                  <a:pt x="804417" y="0"/>
                </a:moveTo>
                <a:lnTo>
                  <a:pt x="91820" y="0"/>
                </a:lnTo>
                <a:lnTo>
                  <a:pt x="56096" y="7223"/>
                </a:lnTo>
                <a:lnTo>
                  <a:pt x="26908" y="26924"/>
                </a:lnTo>
                <a:lnTo>
                  <a:pt x="7221" y="56149"/>
                </a:lnTo>
                <a:lnTo>
                  <a:pt x="0" y="91948"/>
                </a:lnTo>
                <a:lnTo>
                  <a:pt x="0" y="459486"/>
                </a:lnTo>
                <a:lnTo>
                  <a:pt x="7221" y="495210"/>
                </a:lnTo>
                <a:lnTo>
                  <a:pt x="26908" y="524398"/>
                </a:lnTo>
                <a:lnTo>
                  <a:pt x="56096" y="544085"/>
                </a:lnTo>
                <a:lnTo>
                  <a:pt x="91820" y="551306"/>
                </a:lnTo>
                <a:lnTo>
                  <a:pt x="804417" y="551306"/>
                </a:lnTo>
                <a:lnTo>
                  <a:pt x="840216" y="544085"/>
                </a:lnTo>
                <a:lnTo>
                  <a:pt x="869441" y="524398"/>
                </a:lnTo>
                <a:lnTo>
                  <a:pt x="889142" y="495210"/>
                </a:lnTo>
                <a:lnTo>
                  <a:pt x="896365" y="459486"/>
                </a:lnTo>
                <a:lnTo>
                  <a:pt x="896365" y="91948"/>
                </a:lnTo>
                <a:lnTo>
                  <a:pt x="889142" y="56149"/>
                </a:lnTo>
                <a:lnTo>
                  <a:pt x="869441" y="26924"/>
                </a:lnTo>
                <a:lnTo>
                  <a:pt x="840216" y="7223"/>
                </a:lnTo>
                <a:lnTo>
                  <a:pt x="804417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09" name="object 309"/>
          <p:cNvSpPr txBox="1"/>
          <p:nvPr/>
        </p:nvSpPr>
        <p:spPr>
          <a:xfrm>
            <a:off x="10460312" y="1988917"/>
            <a:ext cx="506084" cy="327692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11:15-12:00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01331" marR="95240" algn="ctr">
              <a:lnSpc>
                <a:spcPts val="916"/>
              </a:lnSpc>
              <a:spcBef>
                <a:spcPts val="17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R</a:t>
            </a:r>
            <a:r>
              <a:rPr sz="698" dirty="0">
                <a:latin typeface="HGP創英角ﾎﾟｯﾌﾟ体"/>
                <a:cs typeface="HGP創英角ﾎﾟｯﾌﾟ体"/>
              </a:rPr>
              <a:t>ITM</a:t>
            </a:r>
            <a:r>
              <a:rPr sz="698" spc="4" dirty="0">
                <a:latin typeface="HGP創英角ﾎﾟｯﾌﾟ体"/>
                <a:cs typeface="HGP創英角ﾎﾟｯﾌﾟ体"/>
              </a:rPr>
              <a:t>O</a:t>
            </a:r>
            <a:r>
              <a:rPr sz="698" dirty="0">
                <a:latin typeface="HGP創英角ﾎﾟｯﾌﾟ体"/>
                <a:cs typeface="HGP創英角ﾎﾟｯﾌﾟ体"/>
              </a:rPr>
              <a:t>S  </a:t>
            </a:r>
            <a:r>
              <a:rPr sz="698" spc="-4" dirty="0">
                <a:latin typeface="HGP創英角ﾎﾟｯﾌﾟ体"/>
                <a:cs typeface="HGP創英角ﾎﾟｯﾌﾟ体"/>
              </a:rPr>
              <a:t>KAZU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1132531" y="5116310"/>
            <a:ext cx="795670" cy="448499"/>
          </a:xfrm>
          <a:custGeom>
            <a:avLst/>
            <a:gdLst/>
            <a:ahLst/>
            <a:cxnLst/>
            <a:rect l="l" t="t" r="r" b="b"/>
            <a:pathLst>
              <a:path w="912494" h="514350">
                <a:moveTo>
                  <a:pt x="826516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4"/>
                </a:lnTo>
                <a:lnTo>
                  <a:pt x="0" y="428370"/>
                </a:lnTo>
                <a:lnTo>
                  <a:pt x="6732" y="461676"/>
                </a:lnTo>
                <a:lnTo>
                  <a:pt x="25098" y="488886"/>
                </a:lnTo>
                <a:lnTo>
                  <a:pt x="52345" y="507237"/>
                </a:lnTo>
                <a:lnTo>
                  <a:pt x="85725" y="513968"/>
                </a:lnTo>
                <a:lnTo>
                  <a:pt x="826516" y="513968"/>
                </a:lnTo>
                <a:lnTo>
                  <a:pt x="859821" y="507237"/>
                </a:lnTo>
                <a:lnTo>
                  <a:pt x="887031" y="488886"/>
                </a:lnTo>
                <a:lnTo>
                  <a:pt x="905382" y="461676"/>
                </a:lnTo>
                <a:lnTo>
                  <a:pt x="912113" y="428370"/>
                </a:lnTo>
                <a:lnTo>
                  <a:pt x="912113" y="85724"/>
                </a:lnTo>
                <a:lnTo>
                  <a:pt x="905382" y="52345"/>
                </a:lnTo>
                <a:lnTo>
                  <a:pt x="887031" y="25098"/>
                </a:lnTo>
                <a:lnTo>
                  <a:pt x="859821" y="6732"/>
                </a:lnTo>
                <a:lnTo>
                  <a:pt x="826516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11" name="object 311"/>
          <p:cNvSpPr txBox="1"/>
          <p:nvPr/>
        </p:nvSpPr>
        <p:spPr>
          <a:xfrm>
            <a:off x="1277602" y="5163625"/>
            <a:ext cx="506084" cy="337567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RITMOS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KAZU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312" name="object 312"/>
          <p:cNvSpPr/>
          <p:nvPr/>
        </p:nvSpPr>
        <p:spPr>
          <a:xfrm>
            <a:off x="3636927" y="5613535"/>
            <a:ext cx="805637" cy="466771"/>
          </a:xfrm>
          <a:custGeom>
            <a:avLst/>
            <a:gdLst/>
            <a:ahLst/>
            <a:cxnLst/>
            <a:rect l="l" t="t" r="r" b="b"/>
            <a:pathLst>
              <a:path w="923925" h="535304">
                <a:moveTo>
                  <a:pt x="834390" y="0"/>
                </a:moveTo>
                <a:lnTo>
                  <a:pt x="89154" y="0"/>
                </a:lnTo>
                <a:lnTo>
                  <a:pt x="54435" y="7000"/>
                </a:lnTo>
                <a:lnTo>
                  <a:pt x="26098" y="26098"/>
                </a:lnTo>
                <a:lnTo>
                  <a:pt x="7000" y="54435"/>
                </a:lnTo>
                <a:lnTo>
                  <a:pt x="0" y="89154"/>
                </a:lnTo>
                <a:lnTo>
                  <a:pt x="0" y="445643"/>
                </a:lnTo>
                <a:lnTo>
                  <a:pt x="7000" y="480361"/>
                </a:lnTo>
                <a:lnTo>
                  <a:pt x="26098" y="508698"/>
                </a:lnTo>
                <a:lnTo>
                  <a:pt x="54435" y="527796"/>
                </a:lnTo>
                <a:lnTo>
                  <a:pt x="89154" y="534797"/>
                </a:lnTo>
                <a:lnTo>
                  <a:pt x="834390" y="534797"/>
                </a:lnTo>
                <a:lnTo>
                  <a:pt x="869055" y="527796"/>
                </a:lnTo>
                <a:lnTo>
                  <a:pt x="897397" y="508698"/>
                </a:lnTo>
                <a:lnTo>
                  <a:pt x="916525" y="480361"/>
                </a:lnTo>
                <a:lnTo>
                  <a:pt x="923544" y="445643"/>
                </a:lnTo>
                <a:lnTo>
                  <a:pt x="923544" y="89154"/>
                </a:lnTo>
                <a:lnTo>
                  <a:pt x="916525" y="54435"/>
                </a:lnTo>
                <a:lnTo>
                  <a:pt x="897397" y="26098"/>
                </a:lnTo>
                <a:lnTo>
                  <a:pt x="869055" y="7000"/>
                </a:lnTo>
                <a:lnTo>
                  <a:pt x="834390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13" name="object 313"/>
          <p:cNvSpPr txBox="1"/>
          <p:nvPr/>
        </p:nvSpPr>
        <p:spPr>
          <a:xfrm>
            <a:off x="3771256" y="5659582"/>
            <a:ext cx="535430" cy="325714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marL="26579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20:30-21:15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4">
              <a:spcBef>
                <a:spcPts val="61"/>
              </a:spcBef>
            </a:pPr>
            <a:r>
              <a:rPr sz="610" spc="4" dirty="0">
                <a:latin typeface="HGP創英角ﾎﾟｯﾌﾟ体"/>
                <a:cs typeface="HGP創英角ﾎﾟｯﾌﾟ体"/>
              </a:rPr>
              <a:t>S</a:t>
            </a:r>
            <a:r>
              <a:rPr sz="610" dirty="0">
                <a:latin typeface="HGP創英角ﾎﾟｯﾌﾟ体"/>
                <a:cs typeface="HGP創英角ﾎﾟｯﾌﾟ体"/>
              </a:rPr>
              <a:t>tr</a:t>
            </a:r>
            <a:r>
              <a:rPr sz="610" spc="-4" dirty="0">
                <a:latin typeface="HGP創英角ﾎﾟｯﾌﾟ体"/>
                <a:cs typeface="HGP創英角ﾎﾟｯﾌﾟ体"/>
              </a:rPr>
              <a:t>o</a:t>
            </a:r>
            <a:r>
              <a:rPr sz="610" dirty="0">
                <a:latin typeface="HGP創英角ﾎﾟｯﾌﾟ体"/>
                <a:cs typeface="HGP創英角ﾎﾟｯﾌﾟ体"/>
              </a:rPr>
              <a:t>ng</a:t>
            </a:r>
            <a:r>
              <a:rPr sz="610" spc="-4" dirty="0">
                <a:latin typeface="HGP創英角ﾎﾟｯﾌﾟ体"/>
                <a:cs typeface="HGP創英角ﾎﾟｯﾌﾟ体"/>
              </a:rPr>
              <a:t> N</a:t>
            </a:r>
            <a:r>
              <a:rPr sz="610" dirty="0">
                <a:latin typeface="HGP創英角ﾎﾟｯﾌﾟ体"/>
                <a:cs typeface="HGP創英角ﾎﾟｯﾌﾟ体"/>
              </a:rPr>
              <a:t>at</a:t>
            </a:r>
            <a:r>
              <a:rPr sz="610" spc="-4" dirty="0">
                <a:latin typeface="HGP創英角ﾎﾟｯﾌﾟ体"/>
                <a:cs typeface="HGP創英角ﾎﾟｯﾌﾟ体"/>
              </a:rPr>
              <a:t>io</a:t>
            </a:r>
            <a:r>
              <a:rPr sz="610" dirty="0">
                <a:latin typeface="HGP創英角ﾎﾟｯﾌﾟ体"/>
                <a:cs typeface="HGP創英角ﾎﾟｯﾌﾟ体"/>
              </a:rPr>
              <a:t>n</a:t>
            </a:r>
            <a:endParaRPr sz="610">
              <a:latin typeface="HGP創英角ﾎﾟｯﾌﾟ体"/>
              <a:cs typeface="HGP創英角ﾎﾟｯﾌﾟ体"/>
            </a:endParaRPr>
          </a:p>
          <a:p>
            <a:pPr marL="48173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簾谷</a:t>
            </a:r>
            <a:r>
              <a:rPr sz="610" spc="113" dirty="0">
                <a:latin typeface="HGP創英角ﾎﾟｯﾌﾟ体"/>
                <a:cs typeface="HGP創英角ﾎﾟｯﾌﾟ体"/>
              </a:rPr>
              <a:t> </a:t>
            </a:r>
            <a:r>
              <a:rPr sz="610" dirty="0">
                <a:latin typeface="HGP創英角ﾎﾟｯﾌﾟ体"/>
                <a:cs typeface="HGP創英角ﾎﾟｯﾌﾟ体"/>
              </a:rPr>
              <a:t>久美子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1136519" y="5619957"/>
            <a:ext cx="798438" cy="432441"/>
          </a:xfrm>
          <a:custGeom>
            <a:avLst/>
            <a:gdLst/>
            <a:ahLst/>
            <a:cxnLst/>
            <a:rect l="l" t="t" r="r" b="b"/>
            <a:pathLst>
              <a:path w="915669" h="495934">
                <a:moveTo>
                  <a:pt x="832611" y="0"/>
                </a:moveTo>
                <a:lnTo>
                  <a:pt x="82550" y="0"/>
                </a:lnTo>
                <a:lnTo>
                  <a:pt x="50417" y="6486"/>
                </a:lnTo>
                <a:lnTo>
                  <a:pt x="24177" y="24177"/>
                </a:lnTo>
                <a:lnTo>
                  <a:pt x="6486" y="50417"/>
                </a:lnTo>
                <a:lnTo>
                  <a:pt x="0" y="82550"/>
                </a:lnTo>
                <a:lnTo>
                  <a:pt x="0" y="412877"/>
                </a:lnTo>
                <a:lnTo>
                  <a:pt x="6486" y="445009"/>
                </a:lnTo>
                <a:lnTo>
                  <a:pt x="24177" y="471249"/>
                </a:lnTo>
                <a:lnTo>
                  <a:pt x="50417" y="488940"/>
                </a:lnTo>
                <a:lnTo>
                  <a:pt x="82550" y="495427"/>
                </a:lnTo>
                <a:lnTo>
                  <a:pt x="832611" y="495427"/>
                </a:lnTo>
                <a:lnTo>
                  <a:pt x="864744" y="488940"/>
                </a:lnTo>
                <a:lnTo>
                  <a:pt x="890984" y="471249"/>
                </a:lnTo>
                <a:lnTo>
                  <a:pt x="908675" y="445009"/>
                </a:lnTo>
                <a:lnTo>
                  <a:pt x="915161" y="412877"/>
                </a:lnTo>
                <a:lnTo>
                  <a:pt x="915161" y="82550"/>
                </a:lnTo>
                <a:lnTo>
                  <a:pt x="908675" y="50417"/>
                </a:lnTo>
                <a:lnTo>
                  <a:pt x="890984" y="24177"/>
                </a:lnTo>
                <a:lnTo>
                  <a:pt x="864744" y="6486"/>
                </a:lnTo>
                <a:lnTo>
                  <a:pt x="832611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15" name="object 315"/>
          <p:cNvSpPr txBox="1"/>
          <p:nvPr/>
        </p:nvSpPr>
        <p:spPr>
          <a:xfrm>
            <a:off x="1249695" y="5664343"/>
            <a:ext cx="571975" cy="303511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43190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20:30-21:00</a:t>
            </a:r>
            <a:endParaRPr sz="610">
              <a:latin typeface="HGP創英角ﾎﾟｯﾌﾟ体"/>
              <a:cs typeface="HGP創英角ﾎﾟｯﾌﾟ体"/>
            </a:endParaRPr>
          </a:p>
          <a:p>
            <a:pPr marL="208199" marR="4430" indent="-197678">
              <a:lnSpc>
                <a:spcPct val="108100"/>
              </a:lnSpc>
            </a:pPr>
            <a:r>
              <a:rPr sz="610" spc="-4" dirty="0">
                <a:latin typeface="HGP創英角ﾎﾟｯﾌﾟ体"/>
                <a:cs typeface="HGP創英角ﾎﾟｯﾌﾟ体"/>
              </a:rPr>
              <a:t>ボー</a:t>
            </a:r>
            <a:r>
              <a:rPr sz="610" spc="4" dirty="0">
                <a:latin typeface="HGP創英角ﾎﾟｯﾌﾟ体"/>
                <a:cs typeface="HGP創英角ﾎﾟｯﾌﾟ体"/>
              </a:rPr>
              <a:t>ル</a:t>
            </a:r>
            <a:r>
              <a:rPr sz="610" spc="-4" dirty="0">
                <a:latin typeface="HGP創英角ﾎﾟｯﾌﾟ体"/>
                <a:cs typeface="HGP創英角ﾎﾟｯﾌﾟ体"/>
              </a:rPr>
              <a:t>d</a:t>
            </a:r>
            <a:r>
              <a:rPr sz="610" dirty="0">
                <a:latin typeface="HGP創英角ﾎﾟｯﾌﾟ体"/>
                <a:cs typeface="HGP創英角ﾎﾟｯﾌﾟ体"/>
              </a:rPr>
              <a:t>e</a:t>
            </a:r>
            <a:r>
              <a:rPr sz="610" spc="-4" dirty="0">
                <a:latin typeface="HGP創英角ﾎﾟｯﾌﾟ体"/>
                <a:cs typeface="HGP創英角ﾎﾟｯﾌﾟ体"/>
              </a:rPr>
              <a:t>コアト</a:t>
            </a:r>
            <a:r>
              <a:rPr sz="610" dirty="0">
                <a:latin typeface="HGP創英角ﾎﾟｯﾌﾟ体"/>
                <a:cs typeface="HGP創英角ﾎﾟｯﾌﾟ体"/>
              </a:rPr>
              <a:t>レ 石関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grpSp>
        <p:nvGrpSpPr>
          <p:cNvPr id="316" name="object 316"/>
          <p:cNvGrpSpPr/>
          <p:nvPr/>
        </p:nvGrpSpPr>
        <p:grpSpPr>
          <a:xfrm>
            <a:off x="1789333" y="1367556"/>
            <a:ext cx="9347051" cy="4385323"/>
            <a:chOff x="2242311" y="2299373"/>
            <a:chExt cx="10719435" cy="5029200"/>
          </a:xfrm>
        </p:grpSpPr>
        <p:pic>
          <p:nvPicPr>
            <p:cNvPr id="317" name="object 3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94742" y="4084561"/>
              <a:ext cx="166839" cy="163715"/>
            </a:xfrm>
            <a:prstGeom prst="rect">
              <a:avLst/>
            </a:prstGeom>
          </p:spPr>
        </p:pic>
        <p:pic>
          <p:nvPicPr>
            <p:cNvPr id="318" name="object 3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789661" y="2299373"/>
              <a:ext cx="165353" cy="165188"/>
            </a:xfrm>
            <a:prstGeom prst="rect">
              <a:avLst/>
            </a:prstGeom>
          </p:spPr>
        </p:pic>
        <p:pic>
          <p:nvPicPr>
            <p:cNvPr id="319" name="object 3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42311" y="7168794"/>
              <a:ext cx="166839" cy="159232"/>
            </a:xfrm>
            <a:prstGeom prst="rect">
              <a:avLst/>
            </a:prstGeom>
          </p:spPr>
        </p:pic>
        <p:sp>
          <p:nvSpPr>
            <p:cNvPr id="320" name="object 320"/>
            <p:cNvSpPr/>
            <p:nvPr/>
          </p:nvSpPr>
          <p:spPr>
            <a:xfrm>
              <a:off x="8185530" y="5013071"/>
              <a:ext cx="915035" cy="506095"/>
            </a:xfrm>
            <a:custGeom>
              <a:avLst/>
              <a:gdLst/>
              <a:ahLst/>
              <a:cxnLst/>
              <a:rect l="l" t="t" r="r" b="b"/>
              <a:pathLst>
                <a:path w="915034" h="506095">
                  <a:moveTo>
                    <a:pt x="830707" y="0"/>
                  </a:moveTo>
                  <a:lnTo>
                    <a:pt x="84327" y="0"/>
                  </a:lnTo>
                  <a:lnTo>
                    <a:pt x="51488" y="6621"/>
                  </a:lnTo>
                  <a:lnTo>
                    <a:pt x="24685" y="24685"/>
                  </a:lnTo>
                  <a:lnTo>
                    <a:pt x="6621" y="51488"/>
                  </a:lnTo>
                  <a:lnTo>
                    <a:pt x="0" y="84328"/>
                  </a:lnTo>
                  <a:lnTo>
                    <a:pt x="0" y="421386"/>
                  </a:lnTo>
                  <a:lnTo>
                    <a:pt x="6621" y="454225"/>
                  </a:lnTo>
                  <a:lnTo>
                    <a:pt x="24685" y="481028"/>
                  </a:lnTo>
                  <a:lnTo>
                    <a:pt x="51488" y="499092"/>
                  </a:lnTo>
                  <a:lnTo>
                    <a:pt x="84327" y="505713"/>
                  </a:lnTo>
                  <a:lnTo>
                    <a:pt x="830707" y="505713"/>
                  </a:lnTo>
                  <a:lnTo>
                    <a:pt x="863546" y="499092"/>
                  </a:lnTo>
                  <a:lnTo>
                    <a:pt x="890349" y="481028"/>
                  </a:lnTo>
                  <a:lnTo>
                    <a:pt x="908413" y="454225"/>
                  </a:lnTo>
                  <a:lnTo>
                    <a:pt x="915035" y="421386"/>
                  </a:lnTo>
                  <a:lnTo>
                    <a:pt x="915035" y="84328"/>
                  </a:lnTo>
                  <a:lnTo>
                    <a:pt x="908413" y="51488"/>
                  </a:lnTo>
                  <a:lnTo>
                    <a:pt x="890349" y="24685"/>
                  </a:lnTo>
                  <a:lnTo>
                    <a:pt x="863546" y="6621"/>
                  </a:lnTo>
                  <a:lnTo>
                    <a:pt x="830707" y="0"/>
                  </a:lnTo>
                  <a:close/>
                </a:path>
              </a:pathLst>
            </a:custGeom>
            <a:solidFill>
              <a:srgbClr val="E78A8A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321" name="object 321"/>
          <p:cNvSpPr txBox="1"/>
          <p:nvPr/>
        </p:nvSpPr>
        <p:spPr>
          <a:xfrm>
            <a:off x="7071544" y="3778635"/>
            <a:ext cx="598552" cy="325842"/>
          </a:xfrm>
          <a:prstGeom prst="rect">
            <a:avLst/>
          </a:prstGeom>
        </p:spPr>
        <p:txBody>
          <a:bodyPr vert="horz" wrap="square" lIns="0" tIns="18272" rIns="0" bIns="0" rtlCol="0">
            <a:spAutoFit/>
          </a:bodyPr>
          <a:lstStyle/>
          <a:p>
            <a:pPr algn="ctr">
              <a:spcBef>
                <a:spcPts val="144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16:00-16:45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523" spc="4" dirty="0">
                <a:latin typeface="HGP創英角ﾎﾟｯﾌﾟ体"/>
                <a:cs typeface="HGP創英角ﾎﾟｯﾌﾟ体"/>
              </a:rPr>
              <a:t>アナ</a:t>
            </a:r>
            <a:r>
              <a:rPr sz="523" spc="-4" dirty="0">
                <a:latin typeface="HGP創英角ﾎﾟｯﾌﾟ体"/>
                <a:cs typeface="HGP創英角ﾎﾟｯﾌﾟ体"/>
              </a:rPr>
              <a:t>トミック</a:t>
            </a:r>
            <a:r>
              <a:rPr sz="523" spc="4" dirty="0">
                <a:latin typeface="HGP創英角ﾎﾟｯﾌﾟ体"/>
                <a:cs typeface="HGP創英角ﾎﾟｯﾌﾟ体"/>
              </a:rPr>
              <a:t>骨盤</a:t>
            </a:r>
            <a:r>
              <a:rPr sz="523" spc="-17" dirty="0">
                <a:latin typeface="HGP創英角ﾎﾟｯﾌﾟ体"/>
                <a:cs typeface="HGP創英角ﾎﾟｯﾌﾟ体"/>
              </a:rPr>
              <a:t>ヨ</a:t>
            </a:r>
            <a:r>
              <a:rPr sz="523" spc="4" dirty="0">
                <a:latin typeface="HGP創英角ﾎﾟｯﾌﾟ体"/>
                <a:cs typeface="HGP創英角ﾎﾟｯﾌﾟ体"/>
              </a:rPr>
              <a:t>ガ</a:t>
            </a:r>
            <a:endParaRPr sz="523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浅野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3639475" y="1382473"/>
            <a:ext cx="802315" cy="470093"/>
          </a:xfrm>
          <a:custGeom>
            <a:avLst/>
            <a:gdLst/>
            <a:ahLst/>
            <a:cxnLst/>
            <a:rect l="l" t="t" r="r" b="b"/>
            <a:pathLst>
              <a:path w="920114" h="539114">
                <a:moveTo>
                  <a:pt x="829818" y="0"/>
                </a:moveTo>
                <a:lnTo>
                  <a:pt x="89788" y="0"/>
                </a:lnTo>
                <a:lnTo>
                  <a:pt x="54863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3" y="531814"/>
                </a:lnTo>
                <a:lnTo>
                  <a:pt x="89788" y="538860"/>
                </a:lnTo>
                <a:lnTo>
                  <a:pt x="829818" y="538860"/>
                </a:lnTo>
                <a:lnTo>
                  <a:pt x="864816" y="531814"/>
                </a:lnTo>
                <a:lnTo>
                  <a:pt x="893397" y="512587"/>
                </a:lnTo>
                <a:lnTo>
                  <a:pt x="912667" y="484050"/>
                </a:lnTo>
                <a:lnTo>
                  <a:pt x="919734" y="449072"/>
                </a:lnTo>
                <a:lnTo>
                  <a:pt x="919734" y="89789"/>
                </a:lnTo>
                <a:lnTo>
                  <a:pt x="912667" y="54810"/>
                </a:lnTo>
                <a:lnTo>
                  <a:pt x="893397" y="26273"/>
                </a:lnTo>
                <a:lnTo>
                  <a:pt x="864816" y="7046"/>
                </a:lnTo>
                <a:lnTo>
                  <a:pt x="829818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23" name="object 323"/>
          <p:cNvSpPr txBox="1"/>
          <p:nvPr/>
        </p:nvSpPr>
        <p:spPr>
          <a:xfrm>
            <a:off x="3786981" y="1430009"/>
            <a:ext cx="506084" cy="351096"/>
          </a:xfrm>
          <a:prstGeom prst="rect">
            <a:avLst/>
          </a:prstGeom>
        </p:spPr>
        <p:txBody>
          <a:bodyPr vert="horz" wrap="square" lIns="0" tIns="16611" rIns="0" bIns="0" rtlCol="0">
            <a:spAutoFit/>
          </a:bodyPr>
          <a:lstStyle/>
          <a:p>
            <a:pPr algn="ctr">
              <a:spcBef>
                <a:spcPts val="13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10:00-10:45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52"/>
              </a:spcBef>
            </a:pPr>
            <a:r>
              <a:rPr sz="698" dirty="0">
                <a:latin typeface="HGP創英角ﾎﾟｯﾌﾟ体"/>
                <a:cs typeface="HGP創英角ﾎﾟｯﾌﾟ体"/>
              </a:rPr>
              <a:t>ZUMBA</a:t>
            </a:r>
            <a:endParaRPr sz="698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78"/>
              </a:spcBef>
            </a:pPr>
            <a:r>
              <a:rPr sz="698" spc="-4" dirty="0">
                <a:latin typeface="HGP創英角ﾎﾟｯﾌﾟ体"/>
                <a:cs typeface="HGP創英角ﾎﾟｯﾌﾟ体"/>
              </a:rPr>
              <a:t>mei</a:t>
            </a:r>
            <a:endParaRPr sz="698">
              <a:latin typeface="HGP創英角ﾎﾟｯﾌﾟ体"/>
              <a:cs typeface="HGP創英角ﾎﾟｯﾌﾟ体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4459397" y="4540128"/>
            <a:ext cx="802869" cy="538752"/>
          </a:xfrm>
          <a:custGeom>
            <a:avLst/>
            <a:gdLst/>
            <a:ahLst/>
            <a:cxnLst/>
            <a:rect l="l" t="t" r="r" b="b"/>
            <a:pathLst>
              <a:path w="920750" h="617854">
                <a:moveTo>
                  <a:pt x="817626" y="0"/>
                </a:moveTo>
                <a:lnTo>
                  <a:pt x="102996" y="0"/>
                </a:lnTo>
                <a:lnTo>
                  <a:pt x="62900" y="8092"/>
                </a:lnTo>
                <a:lnTo>
                  <a:pt x="30162" y="30162"/>
                </a:lnTo>
                <a:lnTo>
                  <a:pt x="8092" y="62900"/>
                </a:lnTo>
                <a:lnTo>
                  <a:pt x="0" y="102997"/>
                </a:lnTo>
                <a:lnTo>
                  <a:pt x="0" y="514731"/>
                </a:lnTo>
                <a:lnTo>
                  <a:pt x="8092" y="554753"/>
                </a:lnTo>
                <a:lnTo>
                  <a:pt x="30162" y="587454"/>
                </a:lnTo>
                <a:lnTo>
                  <a:pt x="62900" y="609510"/>
                </a:lnTo>
                <a:lnTo>
                  <a:pt x="102996" y="617601"/>
                </a:lnTo>
                <a:lnTo>
                  <a:pt x="817626" y="617601"/>
                </a:lnTo>
                <a:lnTo>
                  <a:pt x="857722" y="609510"/>
                </a:lnTo>
                <a:lnTo>
                  <a:pt x="890460" y="587454"/>
                </a:lnTo>
                <a:lnTo>
                  <a:pt x="912530" y="554753"/>
                </a:lnTo>
                <a:lnTo>
                  <a:pt x="920623" y="514731"/>
                </a:lnTo>
                <a:lnTo>
                  <a:pt x="920623" y="102997"/>
                </a:lnTo>
                <a:lnTo>
                  <a:pt x="912530" y="62900"/>
                </a:lnTo>
                <a:lnTo>
                  <a:pt x="890460" y="30162"/>
                </a:lnTo>
                <a:lnTo>
                  <a:pt x="857722" y="8092"/>
                </a:lnTo>
                <a:lnTo>
                  <a:pt x="817626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325" name="object 325"/>
          <p:cNvSpPr txBox="1"/>
          <p:nvPr/>
        </p:nvSpPr>
        <p:spPr>
          <a:xfrm>
            <a:off x="4566482" y="4589606"/>
            <a:ext cx="590247" cy="432969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18:00-18:45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バラ</a:t>
            </a:r>
            <a:r>
              <a:rPr sz="610" spc="-4" dirty="0">
                <a:latin typeface="HGP創英角ﾎﾟｯﾌﾟ体"/>
                <a:cs typeface="HGP創英角ﾎﾟｯﾌﾟ体"/>
              </a:rPr>
              <a:t>ン</a:t>
            </a:r>
            <a:r>
              <a:rPr sz="610" dirty="0">
                <a:latin typeface="HGP創英角ﾎﾟｯﾌﾟ体"/>
                <a:cs typeface="HGP創英角ﾎﾟｯﾌﾟ体"/>
              </a:rPr>
              <a:t>ス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コーディネー</a:t>
            </a:r>
            <a:r>
              <a:rPr sz="610" dirty="0">
                <a:latin typeface="HGP創英角ﾎﾟｯﾌﾟ体"/>
                <a:cs typeface="HGP創英角ﾎﾟｯﾌﾟ体"/>
              </a:rPr>
              <a:t>シ</a:t>
            </a:r>
            <a:r>
              <a:rPr sz="610" spc="-4" dirty="0">
                <a:latin typeface="HGP創英角ﾎﾟｯﾌﾟ体"/>
                <a:cs typeface="HGP創英角ﾎﾟｯﾌﾟ体"/>
              </a:rPr>
              <a:t>ョ</a:t>
            </a:r>
            <a:r>
              <a:rPr sz="610" dirty="0">
                <a:latin typeface="HGP創英角ﾎﾟｯﾌﾟ体"/>
                <a:cs typeface="HGP創英角ﾎﾟｯﾌﾟ体"/>
              </a:rPr>
              <a:t>ン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KAZU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grpSp>
        <p:nvGrpSpPr>
          <p:cNvPr id="326" name="object 326"/>
          <p:cNvGrpSpPr/>
          <p:nvPr/>
        </p:nvGrpSpPr>
        <p:grpSpPr>
          <a:xfrm>
            <a:off x="5148424" y="4517536"/>
            <a:ext cx="959013" cy="1057018"/>
            <a:chOff x="6094603" y="5911850"/>
            <a:chExt cx="1099820" cy="1212215"/>
          </a:xfrm>
        </p:grpSpPr>
        <p:pic>
          <p:nvPicPr>
            <p:cNvPr id="327" name="object 3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94603" y="5911850"/>
              <a:ext cx="162560" cy="168528"/>
            </a:xfrm>
            <a:prstGeom prst="rect">
              <a:avLst/>
            </a:prstGeom>
          </p:spPr>
        </p:pic>
        <p:sp>
          <p:nvSpPr>
            <p:cNvPr id="328" name="object 328"/>
            <p:cNvSpPr/>
            <p:nvPr/>
          </p:nvSpPr>
          <p:spPr>
            <a:xfrm>
              <a:off x="6258941" y="6593586"/>
              <a:ext cx="935355" cy="530860"/>
            </a:xfrm>
            <a:custGeom>
              <a:avLst/>
              <a:gdLst/>
              <a:ahLst/>
              <a:cxnLst/>
              <a:rect l="l" t="t" r="r" b="b"/>
              <a:pathLst>
                <a:path w="935354" h="530859">
                  <a:moveTo>
                    <a:pt x="846582" y="0"/>
                  </a:moveTo>
                  <a:lnTo>
                    <a:pt x="88392" y="0"/>
                  </a:lnTo>
                  <a:lnTo>
                    <a:pt x="54006" y="6935"/>
                  </a:lnTo>
                  <a:lnTo>
                    <a:pt x="25908" y="25860"/>
                  </a:lnTo>
                  <a:lnTo>
                    <a:pt x="6953" y="53953"/>
                  </a:lnTo>
                  <a:lnTo>
                    <a:pt x="0" y="88392"/>
                  </a:lnTo>
                  <a:lnTo>
                    <a:pt x="0" y="441960"/>
                  </a:lnTo>
                  <a:lnTo>
                    <a:pt x="6953" y="476345"/>
                  </a:lnTo>
                  <a:lnTo>
                    <a:pt x="25907" y="504444"/>
                  </a:lnTo>
                  <a:lnTo>
                    <a:pt x="54006" y="523398"/>
                  </a:lnTo>
                  <a:lnTo>
                    <a:pt x="88392" y="530352"/>
                  </a:lnTo>
                  <a:lnTo>
                    <a:pt x="846582" y="530352"/>
                  </a:lnTo>
                  <a:lnTo>
                    <a:pt x="880967" y="523398"/>
                  </a:lnTo>
                  <a:lnTo>
                    <a:pt x="909066" y="504444"/>
                  </a:lnTo>
                  <a:lnTo>
                    <a:pt x="928020" y="476345"/>
                  </a:lnTo>
                  <a:lnTo>
                    <a:pt x="934974" y="441960"/>
                  </a:lnTo>
                  <a:lnTo>
                    <a:pt x="934974" y="88392"/>
                  </a:lnTo>
                  <a:lnTo>
                    <a:pt x="928020" y="53953"/>
                  </a:lnTo>
                  <a:lnTo>
                    <a:pt x="909065" y="25860"/>
                  </a:lnTo>
                  <a:lnTo>
                    <a:pt x="880967" y="6935"/>
                  </a:lnTo>
                  <a:lnTo>
                    <a:pt x="846582" y="0"/>
                  </a:lnTo>
                  <a:close/>
                </a:path>
              </a:pathLst>
            </a:custGeom>
            <a:solidFill>
              <a:srgbClr val="E78A8A"/>
            </a:solidFill>
          </p:spPr>
          <p:txBody>
            <a:bodyPr wrap="square" lIns="0" tIns="0" rIns="0" bIns="0" rtlCol="0"/>
            <a:lstStyle/>
            <a:p>
              <a:endParaRPr sz="1403"/>
            </a:p>
          </p:txBody>
        </p:sp>
      </p:grpSp>
      <p:sp>
        <p:nvSpPr>
          <p:cNvPr id="329" name="object 329"/>
          <p:cNvSpPr txBox="1"/>
          <p:nvPr/>
        </p:nvSpPr>
        <p:spPr>
          <a:xfrm>
            <a:off x="5387291" y="5157373"/>
            <a:ext cx="624023" cy="32627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marL="554" algn="ctr">
              <a:spcBef>
                <a:spcPts val="148"/>
              </a:spcBef>
            </a:pPr>
            <a:r>
              <a:rPr sz="610" spc="-4" dirty="0">
                <a:latin typeface="HGP創英角ﾎﾟｯﾌﾟ体"/>
                <a:cs typeface="HGP創英角ﾎﾟｯﾌﾟ体"/>
              </a:rPr>
              <a:t>19:15-20:00</a:t>
            </a:r>
            <a:endParaRPr sz="61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体幹デ</a:t>
            </a:r>
            <a:r>
              <a:rPr sz="610" spc="-4" dirty="0">
                <a:latin typeface="HGP創英角ﾎﾟｯﾌﾟ体"/>
                <a:cs typeface="HGP創英角ﾎﾟｯﾌﾟ体"/>
              </a:rPr>
              <a:t>トックス</a:t>
            </a:r>
            <a:r>
              <a:rPr sz="610" dirty="0">
                <a:latin typeface="HGP創英角ﾎﾟｯﾌﾟ体"/>
                <a:cs typeface="HGP創英角ﾎﾟｯﾌﾟ体"/>
              </a:rPr>
              <a:t>ヨガ</a:t>
            </a:r>
            <a:endParaRPr sz="610">
              <a:latin typeface="HGP創英角ﾎﾟｯﾌﾟ体"/>
              <a:cs typeface="HGP創英角ﾎﾟｯﾌﾟ体"/>
            </a:endParaRPr>
          </a:p>
          <a:p>
            <a:pPr marL="1107" algn="ctr">
              <a:spcBef>
                <a:spcPts val="61"/>
              </a:spcBef>
            </a:pPr>
            <a:r>
              <a:rPr sz="610" dirty="0">
                <a:latin typeface="HGP創英角ﾎﾟｯﾌﾟ体"/>
                <a:cs typeface="HGP創英角ﾎﾟｯﾌﾟ体"/>
              </a:rPr>
              <a:t>Reiko</a:t>
            </a:r>
            <a:endParaRPr sz="610">
              <a:latin typeface="HGP創英角ﾎﾟｯﾌﾟ体"/>
              <a:cs typeface="HGP創英角ﾎﾟｯﾌﾟ体"/>
            </a:endParaRPr>
          </a:p>
        </p:txBody>
      </p:sp>
      <p:grpSp>
        <p:nvGrpSpPr>
          <p:cNvPr id="330" name="object 330"/>
          <p:cNvGrpSpPr/>
          <p:nvPr/>
        </p:nvGrpSpPr>
        <p:grpSpPr>
          <a:xfrm>
            <a:off x="5140893" y="2364409"/>
            <a:ext cx="5357625" cy="3416344"/>
            <a:chOff x="6085966" y="3442589"/>
            <a:chExt cx="6144260" cy="3917950"/>
          </a:xfrm>
        </p:grpSpPr>
        <p:pic>
          <p:nvPicPr>
            <p:cNvPr id="331" name="object 3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06930" y="7078091"/>
              <a:ext cx="275873" cy="278256"/>
            </a:xfrm>
            <a:prstGeom prst="rect">
              <a:avLst/>
            </a:prstGeom>
          </p:spPr>
        </p:pic>
        <p:pic>
          <p:nvPicPr>
            <p:cNvPr id="332" name="object 3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167371" y="6519672"/>
              <a:ext cx="276974" cy="277495"/>
            </a:xfrm>
            <a:prstGeom prst="rect">
              <a:avLst/>
            </a:prstGeom>
          </p:spPr>
        </p:pic>
        <p:pic>
          <p:nvPicPr>
            <p:cNvPr id="333" name="object 33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1952283" y="3442589"/>
              <a:ext cx="277549" cy="279526"/>
            </a:xfrm>
            <a:prstGeom prst="rect">
              <a:avLst/>
            </a:prstGeom>
          </p:spPr>
        </p:pic>
        <p:pic>
          <p:nvPicPr>
            <p:cNvPr id="334" name="object 3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085966" y="4144924"/>
              <a:ext cx="164706" cy="167233"/>
            </a:xfrm>
            <a:prstGeom prst="rect">
              <a:avLst/>
            </a:prstGeom>
          </p:spPr>
        </p:pic>
        <p:pic>
          <p:nvPicPr>
            <p:cNvPr id="335" name="object 3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123106" y="7081901"/>
              <a:ext cx="277295" cy="278637"/>
            </a:xfrm>
            <a:prstGeom prst="rect">
              <a:avLst/>
            </a:prstGeom>
          </p:spPr>
        </p:pic>
      </p:grpSp>
      <p:sp>
        <p:nvSpPr>
          <p:cNvPr id="343" name="テキスト ボックス 342">
            <a:extLst>
              <a:ext uri="{FF2B5EF4-FFF2-40B4-BE49-F238E27FC236}">
                <a16:creationId xmlns:a16="http://schemas.microsoft.com/office/drawing/2014/main" id="{62348A27-7902-4EFE-A69E-C144BB45B6DB}"/>
              </a:ext>
            </a:extLst>
          </p:cNvPr>
          <p:cNvSpPr txBox="1"/>
          <p:nvPr/>
        </p:nvSpPr>
        <p:spPr>
          <a:xfrm>
            <a:off x="4487811" y="6474919"/>
            <a:ext cx="4652236" cy="3082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1403" dirty="0">
                <a:ln w="0">
                  <a:solidFill>
                    <a:srgbClr val="FFFF00"/>
                  </a:solidFill>
                </a:ln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　</a:t>
            </a:r>
            <a:r>
              <a:rPr lang="ja-JP" altLang="en-US" sz="1403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☆新設</a:t>
            </a:r>
            <a:r>
              <a:rPr lang="en-US" altLang="ja-JP" sz="1403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‼</a:t>
            </a:r>
            <a:r>
              <a:rPr lang="ja-JP" altLang="en-US" sz="1403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５階サブスタジオ（常温）特別プログラム☆</a:t>
            </a:r>
            <a:endParaRPr lang="ja-JP" altLang="en-US" sz="1403" dirty="0">
              <a:ln w="0">
                <a:solidFill>
                  <a:schemeClr val="accent6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76" name="object 220">
            <a:extLst>
              <a:ext uri="{FF2B5EF4-FFF2-40B4-BE49-F238E27FC236}">
                <a16:creationId xmlns:a16="http://schemas.microsoft.com/office/drawing/2014/main" id="{46AE3D5A-A0C3-4AB6-96DB-E0497C3E7068}"/>
              </a:ext>
            </a:extLst>
          </p:cNvPr>
          <p:cNvSpPr txBox="1"/>
          <p:nvPr/>
        </p:nvSpPr>
        <p:spPr>
          <a:xfrm>
            <a:off x="1338937" y="7272958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/>
                <a:cs typeface="HGP創英角ﾎﾟｯﾌﾟ体"/>
              </a:rPr>
              <a:t>10:00-10:45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>
                <a:latin typeface="HGP創英角ﾎﾟｯﾌﾟ体"/>
                <a:cs typeface="HGP創英角ﾎﾟｯﾌﾟ体"/>
              </a:rPr>
              <a:t>ZUMBA</a:t>
            </a:r>
            <a:endParaRPr lang="en-US" altLang="ja-JP" sz="105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>
                <a:latin typeface="HGP創英角ﾎﾟｯﾌﾟ体"/>
                <a:cs typeface="HGP創英角ﾎﾟｯﾌﾟ体"/>
              </a:rPr>
              <a:t>NATSUMI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79" name="object 220">
            <a:extLst>
              <a:ext uri="{FF2B5EF4-FFF2-40B4-BE49-F238E27FC236}">
                <a16:creationId xmlns:a16="http://schemas.microsoft.com/office/drawing/2014/main" id="{4C753B81-500B-4204-9172-38B562914E9A}"/>
              </a:ext>
            </a:extLst>
          </p:cNvPr>
          <p:cNvSpPr txBox="1"/>
          <p:nvPr/>
        </p:nvSpPr>
        <p:spPr>
          <a:xfrm>
            <a:off x="1362485" y="7880933"/>
            <a:ext cx="1334428" cy="514017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0</a:t>
            </a:r>
            <a:r>
              <a:rPr sz="1000" spc="-4" dirty="0">
                <a:latin typeface="HGP創英角ﾎﾟｯﾌﾟ体"/>
                <a:cs typeface="HGP創英角ﾎﾟｯﾌﾟ体"/>
              </a:rPr>
              <a:t>0-1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45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エアロ（仮）</a:t>
            </a:r>
            <a:endParaRPr lang="en-US" altLang="ja-JP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浅野</a:t>
            </a:r>
            <a:endParaRPr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</p:txBody>
      </p:sp>
      <p:sp>
        <p:nvSpPr>
          <p:cNvPr id="380" name="object 220">
            <a:extLst>
              <a:ext uri="{FF2B5EF4-FFF2-40B4-BE49-F238E27FC236}">
                <a16:creationId xmlns:a16="http://schemas.microsoft.com/office/drawing/2014/main" id="{B2DDC70A-26B0-4B4A-9EF7-FD4A6510CA46}"/>
              </a:ext>
            </a:extLst>
          </p:cNvPr>
          <p:cNvSpPr txBox="1"/>
          <p:nvPr/>
        </p:nvSpPr>
        <p:spPr>
          <a:xfrm>
            <a:off x="1361424" y="8499447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lang="en-US" sz="1000" spc="-4" dirty="0">
                <a:latin typeface="HGP創英角ﾎﾟｯﾌﾟ体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6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15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7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00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パワーヨガ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Bef>
                <a:spcPts val="57"/>
              </a:spcBef>
            </a:pPr>
            <a:r>
              <a:rPr lang="en-US" sz="1000" dirty="0" err="1">
                <a:latin typeface="HGP創英角ﾎﾟｯﾌﾟ体"/>
                <a:cs typeface="HGP創英角ﾎﾟｯﾌﾟ体"/>
              </a:rPr>
              <a:t>mei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81" name="object 93">
            <a:extLst>
              <a:ext uri="{FF2B5EF4-FFF2-40B4-BE49-F238E27FC236}">
                <a16:creationId xmlns:a16="http://schemas.microsoft.com/office/drawing/2014/main" id="{8129C5AC-8632-4402-8E16-B53AE491D5D3}"/>
              </a:ext>
            </a:extLst>
          </p:cNvPr>
          <p:cNvSpPr txBox="1"/>
          <p:nvPr/>
        </p:nvSpPr>
        <p:spPr>
          <a:xfrm>
            <a:off x="2991701" y="7600287"/>
            <a:ext cx="377070" cy="1346804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just">
              <a:lnSpc>
                <a:spcPct val="108300"/>
              </a:lnSpc>
              <a:spcBef>
                <a:spcPts val="87"/>
              </a:spcBef>
            </a:pPr>
            <a:r>
              <a:rPr sz="2790" dirty="0">
                <a:latin typeface="ＭＳ Ｐゴシック"/>
                <a:cs typeface="ＭＳ Ｐゴシック"/>
              </a:rPr>
              <a:t>休 館 日</a:t>
            </a:r>
          </a:p>
        </p:txBody>
      </p:sp>
      <p:sp>
        <p:nvSpPr>
          <p:cNvPr id="382" name="object 220">
            <a:extLst>
              <a:ext uri="{FF2B5EF4-FFF2-40B4-BE49-F238E27FC236}">
                <a16:creationId xmlns:a16="http://schemas.microsoft.com/office/drawing/2014/main" id="{D4FE3A84-2DCD-42C7-A7C1-58F91DD5E116}"/>
              </a:ext>
            </a:extLst>
          </p:cNvPr>
          <p:cNvSpPr txBox="1"/>
          <p:nvPr/>
        </p:nvSpPr>
        <p:spPr>
          <a:xfrm>
            <a:off x="3754474" y="7291494"/>
            <a:ext cx="1334428" cy="514017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:00-1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:45</a:t>
            </a:r>
            <a:endParaRPr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リフレッシュヨガ</a:t>
            </a:r>
            <a:endParaRPr lang="en-US" altLang="ja-JP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sz="1000" dirty="0" err="1">
                <a:latin typeface="HGP創英角ﾎﾟｯﾌﾟ体"/>
                <a:cs typeface="HGP創英角ﾎﾟｯﾌﾟ体"/>
              </a:rPr>
              <a:t>eiko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83" name="object 220">
            <a:extLst>
              <a:ext uri="{FF2B5EF4-FFF2-40B4-BE49-F238E27FC236}">
                <a16:creationId xmlns:a16="http://schemas.microsoft.com/office/drawing/2014/main" id="{2A26ED0D-9FF1-4F1C-A6DF-7424B397A997}"/>
              </a:ext>
            </a:extLst>
          </p:cNvPr>
          <p:cNvSpPr txBox="1"/>
          <p:nvPr/>
        </p:nvSpPr>
        <p:spPr>
          <a:xfrm>
            <a:off x="3765579" y="7952777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/>
                <a:cs typeface="HGP創英角ﾎﾟｯﾌﾟ体"/>
              </a:rPr>
              <a:t>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2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45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3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30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骨盤調整ヨガ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Bef>
                <a:spcPts val="57"/>
              </a:spcBef>
            </a:pPr>
            <a:r>
              <a:rPr lang="en-US" sz="1000" dirty="0" err="1">
                <a:latin typeface="HGP創英角ﾎﾟｯﾌﾟ体"/>
                <a:cs typeface="HGP創英角ﾎﾟｯﾌﾟ体"/>
              </a:rPr>
              <a:t>erina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85" name="object 220">
            <a:extLst>
              <a:ext uri="{FF2B5EF4-FFF2-40B4-BE49-F238E27FC236}">
                <a16:creationId xmlns:a16="http://schemas.microsoft.com/office/drawing/2014/main" id="{B6297085-B56E-40D8-8A5C-87707FA0785B}"/>
              </a:ext>
            </a:extLst>
          </p:cNvPr>
          <p:cNvSpPr txBox="1"/>
          <p:nvPr/>
        </p:nvSpPr>
        <p:spPr>
          <a:xfrm>
            <a:off x="3807254" y="8616916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lang="en-US" sz="1000" spc="-4" dirty="0">
                <a:latin typeface="HGP創英角ﾎﾟｯﾌﾟ体"/>
                <a:cs typeface="HGP創英角ﾎﾟｯﾌﾟ体"/>
              </a:rPr>
              <a:t>14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15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00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スタイルアップヨガ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eiko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6" name="object 220">
            <a:extLst>
              <a:ext uri="{FF2B5EF4-FFF2-40B4-BE49-F238E27FC236}">
                <a16:creationId xmlns:a16="http://schemas.microsoft.com/office/drawing/2014/main" id="{40988CB3-438F-4AC4-8896-FA8A1BB0ABEB}"/>
              </a:ext>
            </a:extLst>
          </p:cNvPr>
          <p:cNvSpPr txBox="1"/>
          <p:nvPr/>
        </p:nvSpPr>
        <p:spPr>
          <a:xfrm>
            <a:off x="5458255" y="7283756"/>
            <a:ext cx="1334428" cy="514017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15</a:t>
            </a:r>
            <a:r>
              <a:rPr lang="ja-JP" altLang="en-US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－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2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00</a:t>
            </a:r>
            <a:endParaRPr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楽しいフラ</a:t>
            </a:r>
            <a:endParaRPr lang="en-US" altLang="ja-JP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sz="1000" dirty="0" err="1">
                <a:latin typeface="HGP創英角ﾎﾟｯﾌﾟ体"/>
                <a:cs typeface="HGP創英角ﾎﾟｯﾌﾟ体"/>
              </a:rPr>
              <a:t>aco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89" name="object 220">
            <a:extLst>
              <a:ext uri="{FF2B5EF4-FFF2-40B4-BE49-F238E27FC236}">
                <a16:creationId xmlns:a16="http://schemas.microsoft.com/office/drawing/2014/main" id="{B76656C0-F108-43A3-8E0B-404EEF9C0D9E}"/>
              </a:ext>
            </a:extLst>
          </p:cNvPr>
          <p:cNvSpPr txBox="1"/>
          <p:nvPr/>
        </p:nvSpPr>
        <p:spPr>
          <a:xfrm>
            <a:off x="5472962" y="7880933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2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45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3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altLang="ja-JP" sz="1000" spc="-4" dirty="0">
                <a:latin typeface="HGP創英角ﾎﾟｯﾌﾟ体"/>
                <a:cs typeface="HGP創英角ﾎﾟｯﾌﾟ体"/>
              </a:rPr>
              <a:t>30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ZUMBAGOLD</a:t>
            </a:r>
          </a:p>
          <a:p>
            <a:pPr algn="ctr">
              <a:spcBef>
                <a:spcPts val="57"/>
              </a:spcBef>
            </a:pPr>
            <a:r>
              <a:rPr lang="en-US" sz="1000" dirty="0">
                <a:latin typeface="HGP創英角ﾎﾟｯﾌﾟ体"/>
                <a:cs typeface="HGP創英角ﾎﾟｯﾌﾟ体"/>
              </a:rPr>
              <a:t>Yuko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91" name="object 220">
            <a:extLst>
              <a:ext uri="{FF2B5EF4-FFF2-40B4-BE49-F238E27FC236}">
                <a16:creationId xmlns:a16="http://schemas.microsoft.com/office/drawing/2014/main" id="{B26DF84F-C21B-497A-8742-FD336655ABCC}"/>
              </a:ext>
            </a:extLst>
          </p:cNvPr>
          <p:cNvSpPr txBox="1"/>
          <p:nvPr/>
        </p:nvSpPr>
        <p:spPr>
          <a:xfrm>
            <a:off x="5519417" y="8470739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lang="en-US" sz="1000" spc="-4" dirty="0">
                <a:latin typeface="HGP創英角ﾎﾟｯﾌﾟ体"/>
                <a:cs typeface="HGP創英角ﾎﾟｯﾌﾟ体"/>
              </a:rPr>
              <a:t>15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00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45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ヨガ（仮）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浅野</a:t>
            </a:r>
            <a:endParaRPr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</p:txBody>
      </p:sp>
      <p:sp>
        <p:nvSpPr>
          <p:cNvPr id="392" name="object 220">
            <a:extLst>
              <a:ext uri="{FF2B5EF4-FFF2-40B4-BE49-F238E27FC236}">
                <a16:creationId xmlns:a16="http://schemas.microsoft.com/office/drawing/2014/main" id="{5108CC0E-8EBD-4654-98B4-D6C46A7D10EF}"/>
              </a:ext>
            </a:extLst>
          </p:cNvPr>
          <p:cNvSpPr txBox="1"/>
          <p:nvPr/>
        </p:nvSpPr>
        <p:spPr>
          <a:xfrm>
            <a:off x="7175430" y="7243639"/>
            <a:ext cx="1334428" cy="514017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0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:00-1</a:t>
            </a:r>
            <a:r>
              <a:rPr lang="en-US" altLang="ja-JP"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0</a:t>
            </a:r>
            <a:r>
              <a:rPr sz="1000" spc="-4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:45</a:t>
            </a:r>
            <a:endParaRPr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HGP創英角ﾎﾟｯﾌﾟ体"/>
              </a:rPr>
              <a:t>お腹引き締めヨガ</a:t>
            </a:r>
            <a:endParaRPr lang="en-US" altLang="ja-JP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sz="1000" dirty="0" err="1">
                <a:latin typeface="HGP創英角ﾎﾟｯﾌﾟ体"/>
                <a:cs typeface="HGP創英角ﾎﾟｯﾌﾟ体"/>
              </a:rPr>
              <a:t>mei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93" name="object 220">
            <a:extLst>
              <a:ext uri="{FF2B5EF4-FFF2-40B4-BE49-F238E27FC236}">
                <a16:creationId xmlns:a16="http://schemas.microsoft.com/office/drawing/2014/main" id="{69CDA2B0-76AD-4A45-84FB-5B880B065C30}"/>
              </a:ext>
            </a:extLst>
          </p:cNvPr>
          <p:cNvSpPr txBox="1"/>
          <p:nvPr/>
        </p:nvSpPr>
        <p:spPr>
          <a:xfrm>
            <a:off x="7142360" y="7902645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sz="1000" spc="-4" dirty="0">
                <a:latin typeface="HGP創英角ﾎﾟｯﾌﾟ体"/>
                <a:cs typeface="HGP創英角ﾎﾟｯﾌﾟ体"/>
              </a:rPr>
              <a:t>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2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00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2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45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ZUMBAGOLD</a:t>
            </a:r>
          </a:p>
          <a:p>
            <a:pPr algn="ctr">
              <a:spcBef>
                <a:spcPts val="57"/>
              </a:spcBef>
            </a:pPr>
            <a:r>
              <a:rPr lang="en-US" sz="1000" dirty="0">
                <a:latin typeface="HGP創英角ﾎﾟｯﾌﾟ体"/>
                <a:cs typeface="HGP創英角ﾎﾟｯﾌﾟ体"/>
              </a:rPr>
              <a:t>Yuko</a:t>
            </a:r>
            <a:endParaRPr sz="1000" dirty="0">
              <a:latin typeface="HGP創英角ﾎﾟｯﾌﾟ体"/>
              <a:cs typeface="HGP創英角ﾎﾟｯﾌﾟ体"/>
            </a:endParaRPr>
          </a:p>
        </p:txBody>
      </p:sp>
      <p:sp>
        <p:nvSpPr>
          <p:cNvPr id="394" name="object 220">
            <a:extLst>
              <a:ext uri="{FF2B5EF4-FFF2-40B4-BE49-F238E27FC236}">
                <a16:creationId xmlns:a16="http://schemas.microsoft.com/office/drawing/2014/main" id="{73DBFECB-3473-42E8-8BD6-D57AA106C523}"/>
              </a:ext>
            </a:extLst>
          </p:cNvPr>
          <p:cNvSpPr txBox="1"/>
          <p:nvPr/>
        </p:nvSpPr>
        <p:spPr>
          <a:xfrm>
            <a:off x="7184130" y="8528578"/>
            <a:ext cx="1334428" cy="506323"/>
          </a:xfrm>
          <a:prstGeom prst="rect">
            <a:avLst/>
          </a:prstGeom>
        </p:spPr>
        <p:txBody>
          <a:bodyPr vert="horz" wrap="square" lIns="0" tIns="18826" rIns="0" bIns="0" rtlCol="0">
            <a:spAutoFit/>
          </a:bodyPr>
          <a:lstStyle/>
          <a:p>
            <a:pPr algn="ctr">
              <a:spcBef>
                <a:spcPts val="148"/>
              </a:spcBef>
            </a:pPr>
            <a:r>
              <a:rPr lang="en-US" sz="1000" spc="-4" dirty="0">
                <a:latin typeface="HGP創英角ﾎﾟｯﾌﾟ体"/>
                <a:cs typeface="HGP創英角ﾎﾟｯﾌﾟ体"/>
              </a:rPr>
              <a:t>15:00</a:t>
            </a:r>
            <a:r>
              <a:rPr sz="1000" spc="-4" dirty="0">
                <a:latin typeface="HGP創英角ﾎﾟｯﾌﾟ体"/>
                <a:cs typeface="HGP創英角ﾎﾟｯﾌﾟ体"/>
              </a:rPr>
              <a:t>-1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5</a:t>
            </a:r>
            <a:r>
              <a:rPr sz="1000" spc="-4" dirty="0">
                <a:latin typeface="HGP創英角ﾎﾟｯﾌﾟ体"/>
                <a:cs typeface="HGP創英角ﾎﾟｯﾌﾟ体"/>
              </a:rPr>
              <a:t>:</a:t>
            </a:r>
            <a:r>
              <a:rPr lang="en-US" sz="1000" spc="-4" dirty="0">
                <a:latin typeface="HGP創英角ﾎﾟｯﾌﾟ体"/>
                <a:cs typeface="HGP創英角ﾎﾟｯﾌﾟ体"/>
              </a:rPr>
              <a:t>45</a:t>
            </a:r>
            <a:endParaRPr sz="1000" dirty="0">
              <a:latin typeface="HGP創英角ﾎﾟｯﾌﾟ体"/>
              <a:cs typeface="HGP創英角ﾎﾟｯﾌﾟ体"/>
            </a:endParaRPr>
          </a:p>
          <a:p>
            <a:pPr algn="ctr">
              <a:spcBef>
                <a:spcPts val="57"/>
              </a:spcBef>
            </a:pP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ボディメイクヨガ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Bef>
                <a:spcPts val="57"/>
              </a:spcBef>
            </a:pPr>
            <a:r>
              <a:rPr lang="en-US" altLang="ja-JP" sz="1000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erina</a:t>
            </a:r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96" name="object 93">
            <a:extLst>
              <a:ext uri="{FF2B5EF4-FFF2-40B4-BE49-F238E27FC236}">
                <a16:creationId xmlns:a16="http://schemas.microsoft.com/office/drawing/2014/main" id="{21F8406B-3515-4A61-8201-1E96631D7EEA}"/>
              </a:ext>
            </a:extLst>
          </p:cNvPr>
          <p:cNvSpPr txBox="1"/>
          <p:nvPr/>
        </p:nvSpPr>
        <p:spPr>
          <a:xfrm>
            <a:off x="9313817" y="7525455"/>
            <a:ext cx="377070" cy="1346804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just">
              <a:lnSpc>
                <a:spcPct val="108300"/>
              </a:lnSpc>
              <a:spcBef>
                <a:spcPts val="87"/>
              </a:spcBef>
            </a:pPr>
            <a:r>
              <a:rPr lang="ja-JP" altLang="en-US" sz="2790" dirty="0">
                <a:latin typeface="ＭＳ Ｐゴシック"/>
                <a:cs typeface="ＭＳ Ｐゴシック"/>
              </a:rPr>
              <a:t>調整中</a:t>
            </a:r>
            <a:endParaRPr sz="2790" dirty="0">
              <a:latin typeface="ＭＳ Ｐゴシック"/>
              <a:cs typeface="ＭＳ Ｐゴシック"/>
            </a:endParaRPr>
          </a:p>
        </p:txBody>
      </p:sp>
      <p:sp>
        <p:nvSpPr>
          <p:cNvPr id="398" name="object 93">
            <a:extLst>
              <a:ext uri="{FF2B5EF4-FFF2-40B4-BE49-F238E27FC236}">
                <a16:creationId xmlns:a16="http://schemas.microsoft.com/office/drawing/2014/main" id="{02DB168E-6CB3-4853-A533-4E8F079C2E2E}"/>
              </a:ext>
            </a:extLst>
          </p:cNvPr>
          <p:cNvSpPr txBox="1"/>
          <p:nvPr/>
        </p:nvSpPr>
        <p:spPr>
          <a:xfrm>
            <a:off x="10986331" y="7467899"/>
            <a:ext cx="377070" cy="1346804"/>
          </a:xfrm>
          <a:prstGeom prst="rect">
            <a:avLst/>
          </a:prstGeom>
        </p:spPr>
        <p:txBody>
          <a:bodyPr vert="horz" wrap="square" lIns="0" tIns="11074" rIns="0" bIns="0" rtlCol="0">
            <a:spAutoFit/>
          </a:bodyPr>
          <a:lstStyle/>
          <a:p>
            <a:pPr marL="11074" marR="4430" algn="just">
              <a:lnSpc>
                <a:spcPct val="108300"/>
              </a:lnSpc>
              <a:spcBef>
                <a:spcPts val="87"/>
              </a:spcBef>
            </a:pPr>
            <a:r>
              <a:rPr lang="ja-JP" altLang="en-US" sz="2790" dirty="0">
                <a:latin typeface="ＭＳ Ｐゴシック"/>
                <a:cs typeface="ＭＳ Ｐゴシック"/>
              </a:rPr>
              <a:t>調整中</a:t>
            </a:r>
            <a:endParaRPr sz="2790" dirty="0">
              <a:latin typeface="ＭＳ Ｐゴシック"/>
              <a:cs typeface="ＭＳ Ｐゴシック"/>
            </a:endParaRPr>
          </a:p>
        </p:txBody>
      </p:sp>
      <p:sp>
        <p:nvSpPr>
          <p:cNvPr id="406" name="object 285">
            <a:extLst>
              <a:ext uri="{FF2B5EF4-FFF2-40B4-BE49-F238E27FC236}">
                <a16:creationId xmlns:a16="http://schemas.microsoft.com/office/drawing/2014/main" id="{326AE618-FF74-4D3C-92B9-42C9EF7D49F8}"/>
              </a:ext>
            </a:extLst>
          </p:cNvPr>
          <p:cNvSpPr/>
          <p:nvPr/>
        </p:nvSpPr>
        <p:spPr>
          <a:xfrm>
            <a:off x="-929346" y="5275968"/>
            <a:ext cx="808406" cy="454036"/>
          </a:xfrm>
          <a:custGeom>
            <a:avLst/>
            <a:gdLst/>
            <a:ahLst/>
            <a:cxnLst/>
            <a:rect l="l" t="t" r="r" b="b"/>
            <a:pathLst>
              <a:path w="927100" h="520700">
                <a:moveTo>
                  <a:pt x="840232" y="0"/>
                </a:moveTo>
                <a:lnTo>
                  <a:pt x="86741" y="0"/>
                </a:lnTo>
                <a:lnTo>
                  <a:pt x="52988" y="6802"/>
                </a:lnTo>
                <a:lnTo>
                  <a:pt x="25415" y="25368"/>
                </a:lnTo>
                <a:lnTo>
                  <a:pt x="6820" y="52935"/>
                </a:lnTo>
                <a:lnTo>
                  <a:pt x="0" y="86740"/>
                </a:lnTo>
                <a:lnTo>
                  <a:pt x="0" y="433704"/>
                </a:lnTo>
                <a:lnTo>
                  <a:pt x="6820" y="467457"/>
                </a:lnTo>
                <a:lnTo>
                  <a:pt x="25415" y="495030"/>
                </a:lnTo>
                <a:lnTo>
                  <a:pt x="52988" y="513625"/>
                </a:lnTo>
                <a:lnTo>
                  <a:pt x="86741" y="520445"/>
                </a:lnTo>
                <a:lnTo>
                  <a:pt x="840232" y="520445"/>
                </a:lnTo>
                <a:lnTo>
                  <a:pt x="873984" y="513625"/>
                </a:lnTo>
                <a:lnTo>
                  <a:pt x="901557" y="495030"/>
                </a:lnTo>
                <a:lnTo>
                  <a:pt x="920152" y="467457"/>
                </a:lnTo>
                <a:lnTo>
                  <a:pt x="926973" y="433704"/>
                </a:lnTo>
                <a:lnTo>
                  <a:pt x="926973" y="86740"/>
                </a:lnTo>
                <a:lnTo>
                  <a:pt x="920152" y="52935"/>
                </a:lnTo>
                <a:lnTo>
                  <a:pt x="901557" y="25368"/>
                </a:lnTo>
                <a:lnTo>
                  <a:pt x="873984" y="6802"/>
                </a:lnTo>
                <a:lnTo>
                  <a:pt x="84023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08" name="object 79">
            <a:extLst>
              <a:ext uri="{FF2B5EF4-FFF2-40B4-BE49-F238E27FC236}">
                <a16:creationId xmlns:a16="http://schemas.microsoft.com/office/drawing/2014/main" id="{6F9F370D-EBAF-4EF9-A79B-A3D2698F590B}"/>
              </a:ext>
            </a:extLst>
          </p:cNvPr>
          <p:cNvSpPr/>
          <p:nvPr/>
        </p:nvSpPr>
        <p:spPr>
          <a:xfrm>
            <a:off x="-989456" y="4567941"/>
            <a:ext cx="812835" cy="489473"/>
          </a:xfrm>
          <a:custGeom>
            <a:avLst/>
            <a:gdLst/>
            <a:ahLst/>
            <a:cxnLst/>
            <a:rect l="l" t="t" r="r" b="b"/>
            <a:pathLst>
              <a:path w="932180" h="561339">
                <a:moveTo>
                  <a:pt x="838707" y="0"/>
                </a:moveTo>
                <a:lnTo>
                  <a:pt x="93472" y="0"/>
                </a:lnTo>
                <a:lnTo>
                  <a:pt x="57114" y="7354"/>
                </a:lnTo>
                <a:lnTo>
                  <a:pt x="27400" y="27400"/>
                </a:lnTo>
                <a:lnTo>
                  <a:pt x="7354" y="57114"/>
                </a:lnTo>
                <a:lnTo>
                  <a:pt x="0" y="93472"/>
                </a:lnTo>
                <a:lnTo>
                  <a:pt x="0" y="467360"/>
                </a:lnTo>
                <a:lnTo>
                  <a:pt x="7354" y="503717"/>
                </a:lnTo>
                <a:lnTo>
                  <a:pt x="27400" y="533431"/>
                </a:lnTo>
                <a:lnTo>
                  <a:pt x="57114" y="553477"/>
                </a:lnTo>
                <a:lnTo>
                  <a:pt x="93472" y="560831"/>
                </a:lnTo>
                <a:lnTo>
                  <a:pt x="838707" y="560831"/>
                </a:lnTo>
                <a:lnTo>
                  <a:pt x="875065" y="553477"/>
                </a:lnTo>
                <a:lnTo>
                  <a:pt x="904779" y="533431"/>
                </a:lnTo>
                <a:lnTo>
                  <a:pt x="924825" y="503717"/>
                </a:lnTo>
                <a:lnTo>
                  <a:pt x="932180" y="467360"/>
                </a:lnTo>
                <a:lnTo>
                  <a:pt x="932180" y="93472"/>
                </a:lnTo>
                <a:lnTo>
                  <a:pt x="924825" y="57114"/>
                </a:lnTo>
                <a:lnTo>
                  <a:pt x="904779" y="27400"/>
                </a:lnTo>
                <a:lnTo>
                  <a:pt x="875065" y="7354"/>
                </a:lnTo>
                <a:lnTo>
                  <a:pt x="838707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09" name="object 77">
            <a:extLst>
              <a:ext uri="{FF2B5EF4-FFF2-40B4-BE49-F238E27FC236}">
                <a16:creationId xmlns:a16="http://schemas.microsoft.com/office/drawing/2014/main" id="{94BC823D-F8EB-4633-8A6E-AD0695AC27FD}"/>
              </a:ext>
            </a:extLst>
          </p:cNvPr>
          <p:cNvSpPr/>
          <p:nvPr/>
        </p:nvSpPr>
        <p:spPr>
          <a:xfrm>
            <a:off x="-1008422" y="3961176"/>
            <a:ext cx="794009" cy="470093"/>
          </a:xfrm>
          <a:custGeom>
            <a:avLst/>
            <a:gdLst/>
            <a:ahLst/>
            <a:cxnLst/>
            <a:rect l="l" t="t" r="r" b="b"/>
            <a:pathLst>
              <a:path w="910589" h="539114">
                <a:moveTo>
                  <a:pt x="820166" y="0"/>
                </a:moveTo>
                <a:lnTo>
                  <a:pt x="89789" y="0"/>
                </a:lnTo>
                <a:lnTo>
                  <a:pt x="54864" y="7046"/>
                </a:lnTo>
                <a:lnTo>
                  <a:pt x="26320" y="26273"/>
                </a:lnTo>
                <a:lnTo>
                  <a:pt x="7064" y="54810"/>
                </a:lnTo>
                <a:lnTo>
                  <a:pt x="0" y="89789"/>
                </a:lnTo>
                <a:lnTo>
                  <a:pt x="0" y="449072"/>
                </a:lnTo>
                <a:lnTo>
                  <a:pt x="7064" y="484050"/>
                </a:lnTo>
                <a:lnTo>
                  <a:pt x="26320" y="512587"/>
                </a:lnTo>
                <a:lnTo>
                  <a:pt x="54864" y="531814"/>
                </a:lnTo>
                <a:lnTo>
                  <a:pt x="89789" y="538861"/>
                </a:lnTo>
                <a:lnTo>
                  <a:pt x="820166" y="538861"/>
                </a:lnTo>
                <a:lnTo>
                  <a:pt x="855164" y="531814"/>
                </a:lnTo>
                <a:lnTo>
                  <a:pt x="883745" y="512587"/>
                </a:lnTo>
                <a:lnTo>
                  <a:pt x="903015" y="484050"/>
                </a:lnTo>
                <a:lnTo>
                  <a:pt x="910082" y="449072"/>
                </a:lnTo>
                <a:lnTo>
                  <a:pt x="910082" y="89789"/>
                </a:lnTo>
                <a:lnTo>
                  <a:pt x="903015" y="54810"/>
                </a:lnTo>
                <a:lnTo>
                  <a:pt x="883745" y="26273"/>
                </a:lnTo>
                <a:lnTo>
                  <a:pt x="855164" y="7046"/>
                </a:lnTo>
                <a:lnTo>
                  <a:pt x="820166" y="0"/>
                </a:lnTo>
                <a:close/>
              </a:path>
            </a:pathLst>
          </a:custGeom>
          <a:solidFill>
            <a:srgbClr val="E78A8A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418" name="object 285">
            <a:extLst>
              <a:ext uri="{FF2B5EF4-FFF2-40B4-BE49-F238E27FC236}">
                <a16:creationId xmlns:a16="http://schemas.microsoft.com/office/drawing/2014/main" id="{A24437AD-9A70-4F8A-9DC6-68E4FFECB035}"/>
              </a:ext>
            </a:extLst>
          </p:cNvPr>
          <p:cNvSpPr/>
          <p:nvPr/>
        </p:nvSpPr>
        <p:spPr>
          <a:xfrm>
            <a:off x="9559768" y="11957273"/>
            <a:ext cx="2254608" cy="651237"/>
          </a:xfrm>
          <a:custGeom>
            <a:avLst/>
            <a:gdLst/>
            <a:ahLst/>
            <a:cxnLst/>
            <a:rect l="l" t="t" r="r" b="b"/>
            <a:pathLst>
              <a:path w="927100" h="520700">
                <a:moveTo>
                  <a:pt x="840232" y="0"/>
                </a:moveTo>
                <a:lnTo>
                  <a:pt x="86741" y="0"/>
                </a:lnTo>
                <a:lnTo>
                  <a:pt x="52988" y="6802"/>
                </a:lnTo>
                <a:lnTo>
                  <a:pt x="25415" y="25368"/>
                </a:lnTo>
                <a:lnTo>
                  <a:pt x="6820" y="52935"/>
                </a:lnTo>
                <a:lnTo>
                  <a:pt x="0" y="86740"/>
                </a:lnTo>
                <a:lnTo>
                  <a:pt x="0" y="433704"/>
                </a:lnTo>
                <a:lnTo>
                  <a:pt x="6820" y="467457"/>
                </a:lnTo>
                <a:lnTo>
                  <a:pt x="25415" y="495030"/>
                </a:lnTo>
                <a:lnTo>
                  <a:pt x="52988" y="513625"/>
                </a:lnTo>
                <a:lnTo>
                  <a:pt x="86741" y="520445"/>
                </a:lnTo>
                <a:lnTo>
                  <a:pt x="840232" y="520445"/>
                </a:lnTo>
                <a:lnTo>
                  <a:pt x="873984" y="513625"/>
                </a:lnTo>
                <a:lnTo>
                  <a:pt x="901557" y="495030"/>
                </a:lnTo>
                <a:lnTo>
                  <a:pt x="920152" y="467457"/>
                </a:lnTo>
                <a:lnTo>
                  <a:pt x="926973" y="433704"/>
                </a:lnTo>
                <a:lnTo>
                  <a:pt x="926973" y="86740"/>
                </a:lnTo>
                <a:lnTo>
                  <a:pt x="920152" y="52935"/>
                </a:lnTo>
                <a:lnTo>
                  <a:pt x="901557" y="25368"/>
                </a:lnTo>
                <a:lnTo>
                  <a:pt x="873984" y="6802"/>
                </a:lnTo>
                <a:lnTo>
                  <a:pt x="84023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sz="1403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CE310C4-83CB-4C52-8226-0187F604811D}"/>
              </a:ext>
            </a:extLst>
          </p:cNvPr>
          <p:cNvSpPr txBox="1"/>
          <p:nvPr/>
        </p:nvSpPr>
        <p:spPr>
          <a:xfrm>
            <a:off x="2149623" y="59864"/>
            <a:ext cx="995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※6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月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13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日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(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日）までの営業時間短縮期間は、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18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時以降のレッスンはありません。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8975"/>
              </p:ext>
            </p:extLst>
          </p:nvPr>
        </p:nvGraphicFramePr>
        <p:xfrm>
          <a:off x="275441" y="735202"/>
          <a:ext cx="6049159" cy="38364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5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30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8640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ロ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マヨガ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ロ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マ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の空間の中で呼吸を整え心と体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ゆっくりとほ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ぐして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いくヨガ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5134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ながれる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ヨ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ガ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呼吸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合わせ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流れる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よう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体を動かし柔軟性、代謝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高め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いくヨガ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バレト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フィ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ット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ネ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、バレエ、ヨ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ガを融合、そ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れ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ぞれの長所を取り入れた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ボ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ディ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メイキン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グ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最適な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308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ピラティス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身体の内側を鍛えること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姿勢を整え美しいボディラ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イン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をつ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くる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プト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ー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ニ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ング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お尻まわりを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ほぐしてから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アッ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効果的なエ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サイ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ズ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を行います。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301">
                <a:tc gridSpan="3">
                  <a:txBody>
                    <a:bodyPr/>
                    <a:lstStyle/>
                    <a:p>
                      <a:pPr marL="880110" algn="ctr">
                        <a:lnSpc>
                          <a:spcPts val="1775"/>
                        </a:lnSpc>
                      </a:pPr>
                      <a:r>
                        <a:rPr lang="ja-JP" altLang="en-US" sz="1600" dirty="0">
                          <a:solidFill>
                            <a:srgbClr val="6F2F9F"/>
                          </a:solidFill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  <a:cs typeface="HGS創英角ﾎﾟｯﾌﾟ体"/>
                        </a:rPr>
                        <a:t>筋</a:t>
                      </a:r>
                      <a:r>
                        <a:rPr sz="1600" dirty="0" err="1">
                          <a:solidFill>
                            <a:srgbClr val="6F2F9F"/>
                          </a:solidFill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  <a:cs typeface="HGS創英角ﾎﾟｯﾌﾟ体"/>
                        </a:rPr>
                        <a:t>トレ、燃焼系</a:t>
                      </a:r>
                      <a:endParaRPr sz="1600" dirty="0"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HGS創英角ﾎﾟｯﾌﾟ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204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ts val="590"/>
                        </a:lnSpc>
                        <a:spcBef>
                          <a:spcPts val="75"/>
                        </a:spcBef>
                        <a:tabLst>
                          <a:tab pos="1094740" algn="l"/>
                        </a:tabLst>
                      </a:pP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ス </a:t>
                      </a:r>
                      <a:r>
                        <a:rPr sz="300" spc="3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ト</a:t>
                      </a:r>
                      <a:r>
                        <a:rPr sz="300" spc="22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ロ </a:t>
                      </a:r>
                      <a:r>
                        <a:rPr sz="300" spc="4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ン </a:t>
                      </a:r>
                      <a:r>
                        <a:rPr sz="300" spc="3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グ	ネ </a:t>
                      </a:r>
                      <a:r>
                        <a:rPr sz="300" spc="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ー </a:t>
                      </a:r>
                      <a:r>
                        <a:rPr sz="300" spc="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シ </a:t>
                      </a:r>
                      <a:r>
                        <a:rPr sz="300" spc="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ョ</a:t>
                      </a:r>
                      <a:r>
                        <a:rPr sz="300" spc="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 </a:t>
                      </a:r>
                      <a:r>
                        <a:rPr sz="3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ン</a:t>
                      </a:r>
                      <a:endParaRPr sz="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/>
                      </a:endParaRPr>
                    </a:p>
                    <a:p>
                      <a:pPr marL="252729">
                        <a:lnSpc>
                          <a:spcPts val="1390"/>
                        </a:lnSpc>
                      </a:pPr>
                      <a:r>
                        <a:rPr 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  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Strong</a:t>
                      </a:r>
                      <a:r>
                        <a:rPr sz="1000" spc="39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 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Nation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8306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音楽と効果音が動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き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とシ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ロし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新感覚のインターバルト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ー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ニ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グ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す。格闘技の要素も入っ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HIインパクト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なワー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クアウト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24362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120" algn="l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Group</a:t>
                      </a:r>
                      <a:r>
                        <a:rPr sz="1000" spc="-4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 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Power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フリーのバーベル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使っ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全身を鍛えなが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ら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有酸素運動効果も期待できる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2048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8825" algn="l">
                        <a:lnSpc>
                          <a:spcPts val="590"/>
                        </a:lnSpc>
                        <a:spcBef>
                          <a:spcPts val="75"/>
                        </a:spcBef>
                      </a:pPr>
                      <a:r>
                        <a:rPr lang="ja-JP" altLang="en-US" sz="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アールサーティ</a:t>
                      </a:r>
                    </a:p>
                    <a:p>
                      <a:pPr marL="758825" algn="l">
                        <a:lnSpc>
                          <a:spcPts val="590"/>
                        </a:lnSpc>
                        <a:spcBef>
                          <a:spcPts val="75"/>
                        </a:spcBef>
                      </a:pPr>
                      <a:endParaRPr lang="en-US" sz="600" spc="-1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  <a:p>
                      <a:pPr marL="758825" algn="l">
                        <a:lnSpc>
                          <a:spcPts val="590"/>
                        </a:lnSpc>
                        <a:spcBef>
                          <a:spcPts val="75"/>
                        </a:spcBef>
                      </a:pPr>
                      <a:r>
                        <a:rPr 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R</a:t>
                      </a:r>
                      <a:r>
                        <a:rPr lang="en-US" altLang="ja-JP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30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8306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軽快な音楽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合わせ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バ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イ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を漕ぐ有酸素運動の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24363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か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んたんボ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クシング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ボクシン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グ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の基本的な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パンチ動作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と軽快なステッ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を組み合わせ脂肪燃焼し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いきます。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ボー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ルdeコアトレ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ボー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ルを使っ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ても体に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負担を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かけ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ず体幹ト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ー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ニ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グ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、腹筋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を行っ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61548" y="599655"/>
            <a:ext cx="1822235" cy="51496"/>
          </a:xfrm>
          <a:prstGeom prst="rect">
            <a:avLst/>
          </a:prstGeom>
        </p:spPr>
        <p:txBody>
          <a:bodyPr vert="horz" wrap="square" lIns="0" tIns="11628" rIns="0" bIns="0" rtlCol="0">
            <a:spAutoFit/>
          </a:bodyPr>
          <a:lstStyle/>
          <a:p>
            <a:pPr marL="62784">
              <a:lnSpc>
                <a:spcPts val="87"/>
              </a:lnSpc>
            </a:pPr>
            <a:r>
              <a:rPr sz="1395" spc="4" dirty="0" err="1">
                <a:solidFill>
                  <a:srgbClr val="FF5050"/>
                </a:solidFill>
                <a:latin typeface="HGS創英角ﾎﾟｯﾌﾟ体"/>
                <a:cs typeface="HGS創英角ﾎﾟｯﾌﾟ体"/>
              </a:rPr>
              <a:t>ヨガ・ピラティス</a:t>
            </a:r>
            <a:endParaRPr sz="1395" dirty="0">
              <a:latin typeface="HGS創英角ﾎﾟｯﾌﾟ体"/>
              <a:cs typeface="HGS創英角ﾎﾟｯﾌﾟ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2853" y="596364"/>
            <a:ext cx="1366693" cy="51496"/>
          </a:xfrm>
          <a:prstGeom prst="rect">
            <a:avLst/>
          </a:prstGeom>
        </p:spPr>
        <p:txBody>
          <a:bodyPr vert="horz" wrap="square" lIns="0" tIns="11628" rIns="0" bIns="0" rtlCol="0">
            <a:spAutoFit/>
          </a:bodyPr>
          <a:lstStyle/>
          <a:p>
            <a:pPr marL="62784">
              <a:lnSpc>
                <a:spcPts val="87"/>
              </a:lnSpc>
            </a:pPr>
            <a:r>
              <a:rPr sz="1395" spc="4" dirty="0">
                <a:solidFill>
                  <a:srgbClr val="00AF50"/>
                </a:solidFill>
                <a:latin typeface="HGS創英角ﾎﾟｯﾌﾟ体"/>
                <a:cs typeface="HGS創英角ﾎﾟｯﾌﾟ体"/>
              </a:rPr>
              <a:t>エアロビクス</a:t>
            </a:r>
            <a:endParaRPr sz="1395" dirty="0">
              <a:latin typeface="HGS創英角ﾎﾟｯﾌﾟ体"/>
              <a:cs typeface="HGS創英角ﾎﾟｯﾌﾟ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6001" y="4846830"/>
            <a:ext cx="1993329" cy="50377"/>
          </a:xfrm>
          <a:prstGeom prst="rect">
            <a:avLst/>
          </a:prstGeom>
        </p:spPr>
        <p:txBody>
          <a:bodyPr vert="horz" wrap="square" lIns="0" tIns="10520" rIns="0" bIns="0" rtlCol="0" anchor="ctr">
            <a:spAutoFit/>
          </a:bodyPr>
          <a:lstStyle/>
          <a:p>
            <a:pPr marL="62784" algn="ctr">
              <a:lnSpc>
                <a:spcPts val="87"/>
              </a:lnSpc>
            </a:pPr>
            <a:r>
              <a:rPr sz="1395" spc="-4" dirty="0" err="1">
                <a:solidFill>
                  <a:srgbClr val="528DD4"/>
                </a:solidFill>
                <a:latin typeface="HGS創英角ﾎﾟｯﾌﾟ体"/>
                <a:cs typeface="HGS創英角ﾎﾟｯﾌﾟ体"/>
              </a:rPr>
              <a:t>ストレッチ</a:t>
            </a:r>
            <a:r>
              <a:rPr sz="1395" spc="-4" dirty="0">
                <a:solidFill>
                  <a:srgbClr val="528DD4"/>
                </a:solidFill>
                <a:latin typeface="HGS創英角ﾎﾟｯﾌﾟ体"/>
                <a:cs typeface="HGS創英角ﾎﾟｯﾌﾟ体"/>
              </a:rPr>
              <a:t>、</a:t>
            </a:r>
            <a:r>
              <a:rPr lang="ja-JP" altLang="en-US" sz="1395" spc="-4" dirty="0">
                <a:solidFill>
                  <a:srgbClr val="528DD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HGS創英角ﾎﾟｯﾌﾟ体"/>
              </a:rPr>
              <a:t>有酸素</a:t>
            </a:r>
            <a:endParaRPr sz="1395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HGS創英角ﾎﾟｯﾌﾟ体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86701"/>
              </p:ext>
            </p:extLst>
          </p:nvPr>
        </p:nvGraphicFramePr>
        <p:xfrm>
          <a:off x="6526203" y="2146119"/>
          <a:ext cx="5964290" cy="242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☆☆☆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MEGADANZ</a:t>
                      </a:r>
                      <a:endParaRPr 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シェ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イプ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アッ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効果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振り付けを習得する喜び、な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より爆発的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楽しさのある</a:t>
                      </a:r>
                      <a:r>
                        <a:rPr lang="ja-JP" altLang="en-US"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00"/>
                        </a:lnSpc>
                      </a:pPr>
                      <a:r>
                        <a:rPr 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RITMOS</a:t>
                      </a:r>
                      <a:endParaRPr 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様々な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ダンスの要素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取り入れ楽しくシンプルで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ダイ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ナミ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ダンス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☆☆☆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ZUMBA</a:t>
                      </a:r>
                      <a:endParaRPr 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ラテン系エ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サイ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ズ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を中心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サルサ、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メレンゲ、レゲトンな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ど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様々な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ダンス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テッ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を組み込んだクラ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400"/>
                        </a:lnSpc>
                      </a:pPr>
                      <a:r>
                        <a:rPr lang="en-US" altLang="ja-JP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JPOP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エ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サイズ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邦楽の馴染みある音楽</a:t>
                      </a:r>
                      <a:r>
                        <a:rPr lang="ja-JP" altLang="en-US"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合わせ</a:t>
                      </a:r>
                      <a:r>
                        <a:rPr lang="ja-JP" altLang="en-US"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身体を動かす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エ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サイ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ズ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の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たのしいフラ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ゆったりとし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動きで無理な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く自分のペー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スで楽しめるフラダ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スの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ハワイア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ンフラ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フラの基本ステッ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を覚えなが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ら、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１つの曲をゆっくりと仕上げ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て、踊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れる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よう</a:t>
                      </a:r>
                      <a:r>
                        <a:rPr lang="ja-JP" altLang="en-US"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勧め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☆☆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400"/>
                        </a:lnSpc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ベリー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ダ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ンス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00"/>
                        </a:lnSpc>
                      </a:pP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ブ音楽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合わせながら楽しく踊れる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す。美しいメ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リハリボ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デ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ィ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を目指し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lang="ja-JP" altLang="en-US"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いきましょ</a:t>
                      </a:r>
                      <a:r>
                        <a:rPr lang="ja-JP" altLang="en-US"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う。</a:t>
                      </a:r>
                      <a:endParaRPr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9035408" y="2044877"/>
            <a:ext cx="901583" cy="50377"/>
          </a:xfrm>
          <a:prstGeom prst="rect">
            <a:avLst/>
          </a:prstGeom>
        </p:spPr>
        <p:txBody>
          <a:bodyPr vert="horz" wrap="square" lIns="0" tIns="10520" rIns="0" bIns="0" rtlCol="0" anchor="ctr">
            <a:spAutoFit/>
          </a:bodyPr>
          <a:lstStyle/>
          <a:p>
            <a:pPr marL="62784" algn="ctr">
              <a:lnSpc>
                <a:spcPts val="87"/>
              </a:lnSpc>
            </a:pPr>
            <a:r>
              <a:rPr sz="1395" spc="-4" dirty="0">
                <a:solidFill>
                  <a:srgbClr val="FFCC00"/>
                </a:solidFill>
                <a:latin typeface="HGS創英角ﾎﾟｯﾌﾟ体"/>
                <a:cs typeface="HGS創英角ﾎﾟｯﾌﾟ体"/>
              </a:rPr>
              <a:t>ダンス</a:t>
            </a:r>
            <a:endParaRPr sz="1395" dirty="0">
              <a:latin typeface="HGS創英角ﾎﾟｯﾌﾟ体"/>
              <a:cs typeface="HGS創英角ﾎﾟｯﾌﾟ体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04380"/>
              </p:ext>
            </p:extLst>
          </p:nvPr>
        </p:nvGraphicFramePr>
        <p:xfrm>
          <a:off x="6526203" y="735202"/>
          <a:ext cx="5964290" cy="1038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HGS創英角ｺﾞｼｯｸUB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や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さ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しい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エ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アロ</a:t>
                      </a:r>
                      <a:endParaRPr sz="1000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シン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プルで基本的なエ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ア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ロ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ビク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スの動作を行う初心者向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け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の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HGS創英角ｺﾞｼｯｸUB"/>
                          <a:cs typeface="HGS創英角ｺﾞｼｯｸUB"/>
                        </a:rPr>
                        <a:t>☆☆</a:t>
                      </a:r>
                      <a:endParaRPr sz="1000" dirty="0">
                        <a:latin typeface="HGS創英角ｺﾞｼｯｸUB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/>
                          <a:cs typeface="BIZ UDPゴシック"/>
                        </a:rPr>
                        <a:t>たのしいエ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アロ</a:t>
                      </a:r>
                      <a:endParaRPr sz="1000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エ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ロ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ビク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スの動きを中心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爽快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汗を流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せ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る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。</a:t>
                      </a:r>
                      <a:endParaRPr sz="1000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HGS創英角ｺﾞｼｯｸUB"/>
                          <a:cs typeface="HGS創英角ｺﾞｼｯｸUB"/>
                        </a:rPr>
                        <a:t>☆☆☆</a:t>
                      </a:r>
                      <a:endParaRPr sz="1000" dirty="0">
                        <a:latin typeface="HGS創英角ｺﾞｼｯｸUB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50"/>
                        </a:lnSpc>
                      </a:pPr>
                      <a:r>
                        <a:rPr sz="1000" dirty="0" err="1">
                          <a:latin typeface="BIZ UDPゴシック"/>
                          <a:cs typeface="BIZ UDPゴシック"/>
                        </a:rPr>
                        <a:t>チャレ</a:t>
                      </a:r>
                      <a:r>
                        <a:rPr sz="1000" spc="-5" dirty="0" err="1">
                          <a:latin typeface="BIZ UDPゴシック"/>
                          <a:cs typeface="BIZ UDPゴシック"/>
                        </a:rPr>
                        <a:t>ンジ</a:t>
                      </a:r>
                      <a:r>
                        <a:rPr sz="1000" dirty="0" err="1">
                          <a:latin typeface="BIZ UDPゴシック"/>
                          <a:cs typeface="BIZ UDPゴシック"/>
                        </a:rPr>
                        <a:t>エ</a:t>
                      </a:r>
                      <a:r>
                        <a:rPr sz="1000" spc="-5" dirty="0" err="1">
                          <a:latin typeface="BIZ UDPゴシック"/>
                          <a:cs typeface="BIZ UDPゴシック"/>
                        </a:rPr>
                        <a:t>アロ</a:t>
                      </a:r>
                      <a:endParaRPr lang="en-US" sz="1000" spc="-5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/>
                          <a:cs typeface="BIZ UDPゴシック"/>
                        </a:rPr>
                        <a:t>たのしいエ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ア</a:t>
                      </a:r>
                      <a:r>
                        <a:rPr sz="1000" dirty="0">
                          <a:latin typeface="BIZ UDPゴシック"/>
                          <a:cs typeface="BIZ UDPゴシック"/>
                        </a:rPr>
                        <a:t>ロより複雑</a:t>
                      </a:r>
                      <a:r>
                        <a:rPr sz="1000" spc="5" dirty="0">
                          <a:latin typeface="BIZ UDPゴシック"/>
                          <a:cs typeface="BIZ UDPゴシック"/>
                        </a:rPr>
                        <a:t>な</a:t>
                      </a:r>
                      <a:r>
                        <a:rPr sz="1000" dirty="0">
                          <a:latin typeface="BIZ UDPゴシック"/>
                          <a:cs typeface="BIZ UDPゴシック"/>
                        </a:rPr>
                        <a:t>動きの組み合わせを楽し</a:t>
                      </a:r>
                      <a:r>
                        <a:rPr sz="1000" spc="5" dirty="0">
                          <a:latin typeface="BIZ UDPゴシック"/>
                          <a:cs typeface="BIZ UDPゴシック"/>
                        </a:rPr>
                        <a:t>め</a:t>
                      </a:r>
                      <a:r>
                        <a:rPr sz="1000" dirty="0">
                          <a:latin typeface="BIZ UDPゴシック"/>
                          <a:cs typeface="BIZ UDPゴシック"/>
                        </a:rPr>
                        <a:t>る</a:t>
                      </a:r>
                      <a:r>
                        <a:rPr sz="1000" spc="-10" dirty="0">
                          <a:latin typeface="BIZ UDPゴシック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01691"/>
              </p:ext>
            </p:extLst>
          </p:nvPr>
        </p:nvGraphicFramePr>
        <p:xfrm>
          <a:off x="286331" y="4955066"/>
          <a:ext cx="5964290" cy="2099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ゆるム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ー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ブ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関節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にや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さ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しい簡単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な脱力系の動きで速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やかに身体を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ほ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ぐすク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太極拳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穏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やか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流れる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ような動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き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を行い、美しい姿勢、健康作り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にも効果的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20487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7120">
                        <a:lnSpc>
                          <a:spcPts val="500"/>
                        </a:lnSpc>
                        <a:spcBef>
                          <a:spcPts val="250"/>
                        </a:spcBef>
                      </a:pPr>
                      <a:r>
                        <a:rPr sz="3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おう</a:t>
                      </a:r>
                      <a:r>
                        <a:rPr sz="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/>
                        </a:rPr>
                        <a:t>ぎのしょう</a:t>
                      </a:r>
                    </a:p>
                    <a:p>
                      <a:pPr marL="199390">
                        <a:lnSpc>
                          <a:spcPts val="130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天空大河～煌伎匠～</a:t>
                      </a:r>
                    </a:p>
                  </a:txBody>
                  <a:tcPr marL="0" marR="0" marT="2768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武道を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モチーフにし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アクション系、フィットネ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スエ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サイ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ズ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、全身運動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で脂肪燃焼、体力向上し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24363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Q-REN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簡単なスト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ッチ、骨盤体操、腰、膝痛予防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と改善のため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筋力の向上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スを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して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FITNESS</a:t>
                      </a:r>
                      <a:r>
                        <a:rPr sz="1000" spc="-4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 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養生気功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気を循環さ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せら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れる体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必要な「関節可動域向上」「筋群の柔軟性」を高めることに特化した誰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も気軽に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参加できるプロ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グ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ラムで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300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高桑空手塾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空手の基本、突き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、受け、蹴りの動作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中心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空手の基礎を習得する初心者向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け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の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2D8C8D70-8769-4CCC-B00C-5DA1D3574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48362"/>
              </p:ext>
            </p:extLst>
          </p:nvPr>
        </p:nvGraphicFramePr>
        <p:xfrm>
          <a:off x="6525240" y="4962191"/>
          <a:ext cx="5964290" cy="28262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0" algn="l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ホッ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トヨガ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少し高度な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ポー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ズを取り入れた少し慣れた方向けの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5295" algn="l">
                        <a:lnSpc>
                          <a:spcPts val="1450"/>
                        </a:lnSpc>
                      </a:pP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さ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しいヨガ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初め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の方で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も安心して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参加できる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ヨ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ガの入門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345" algn="l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ホッ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ト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スト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ッチ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岩盤の上で体を温めなが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ら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柔軟性を高め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いきます。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9565" algn="l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リフトアッ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プ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顔ヨガの動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き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を取り入れたホッ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トヨガ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9380" algn="l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リンパマッ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サ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ージ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ヨ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ガ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リンパの流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れ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を促し、め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ぐ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りの良い体質へと改善していく</a:t>
                      </a:r>
                      <a:r>
                        <a:rPr sz="1000" spc="-1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5890" algn="l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マインドフ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ル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ネ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自分と向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き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合い、心と体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整え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て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いく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 algn="l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健康ヨガ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気持ち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よく全身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を動かしていく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骨盤スト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レ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ッチ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骨盤のゆがみ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や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開きを整えるポーズ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中心とし</a:t>
                      </a:r>
                      <a:r>
                        <a:rPr sz="1000" spc="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pPr marL="12065" algn="ctr">
                        <a:lnSpc>
                          <a:spcPts val="1450"/>
                        </a:lnSpc>
                      </a:pP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HGS創英角ｺﾞｼｯｸUB"/>
                        </a:rPr>
                        <a:t>☆</a:t>
                      </a:r>
                      <a:endParaRPr sz="10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HGS創英角ｺﾞｼｯｸUB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7630" algn="ctr">
                        <a:lnSpc>
                          <a:spcPct val="100000"/>
                        </a:lnSpc>
                      </a:pPr>
                      <a:r>
                        <a:rPr sz="1000" spc="5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リ</a:t>
                      </a:r>
                      <a:r>
                        <a:rPr sz="1000" spc="-5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ンパ</a:t>
                      </a:r>
                      <a:r>
                        <a:rPr sz="1000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マッサージ</a:t>
                      </a:r>
                      <a:endParaRPr 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  <a:p>
                      <a:pPr marR="87630" algn="ctr">
                        <a:lnSpc>
                          <a:spcPct val="100000"/>
                        </a:lnSpc>
                      </a:pPr>
                      <a:r>
                        <a:rPr sz="1000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と陰ヨガ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450"/>
                        </a:lnSpc>
                      </a:pP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一つ一つのポーズをリ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ック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ス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し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なが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ら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保つ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、柔軟性向上と調整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を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中心とし</a:t>
                      </a:r>
                      <a:r>
                        <a:rPr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た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ク</a:t>
                      </a:r>
                      <a:r>
                        <a:rPr sz="1000" spc="-5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ラスで</a:t>
                      </a:r>
                      <a:r>
                        <a:rPr sz="1000" spc="-1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BIZ UDPゴシック"/>
                        </a:rPr>
                        <a:t>す。</a:t>
                      </a:r>
                      <a:endParaRPr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BIZ UDPゴシック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3" name="object 8">
            <a:extLst>
              <a:ext uri="{FF2B5EF4-FFF2-40B4-BE49-F238E27FC236}">
                <a16:creationId xmlns:a16="http://schemas.microsoft.com/office/drawing/2014/main" id="{8B616413-A1DC-47F8-ABDE-D74644A57A99}"/>
              </a:ext>
            </a:extLst>
          </p:cNvPr>
          <p:cNvSpPr txBox="1"/>
          <p:nvPr/>
        </p:nvSpPr>
        <p:spPr>
          <a:xfrm>
            <a:off x="8759288" y="4873304"/>
            <a:ext cx="1456652" cy="50377"/>
          </a:xfrm>
          <a:prstGeom prst="rect">
            <a:avLst/>
          </a:prstGeom>
        </p:spPr>
        <p:txBody>
          <a:bodyPr vert="horz" wrap="square" lIns="0" tIns="10520" rIns="0" bIns="0" rtlCol="0" anchor="ctr">
            <a:spAutoFit/>
          </a:bodyPr>
          <a:lstStyle/>
          <a:p>
            <a:pPr marL="62784" algn="ctr">
              <a:lnSpc>
                <a:spcPts val="87"/>
              </a:lnSpc>
            </a:pPr>
            <a:r>
              <a:rPr lang="ja-JP" altLang="en-US" sz="1395" spc="-4" dirty="0">
                <a:solidFill>
                  <a:schemeClr val="accent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HGS創英角ﾎﾟｯﾌﾟ体"/>
              </a:rPr>
              <a:t>ホットスタジオ</a:t>
            </a:r>
            <a:endParaRPr sz="1395" dirty="0">
              <a:solidFill>
                <a:schemeClr val="accent6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HGS創英角ﾎﾟｯﾌﾟ体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6E13EE-F51F-45EC-ADE2-3C3E7E94DC48}"/>
              </a:ext>
            </a:extLst>
          </p:cNvPr>
          <p:cNvSpPr/>
          <p:nvPr/>
        </p:nvSpPr>
        <p:spPr>
          <a:xfrm>
            <a:off x="112497" y="304799"/>
            <a:ext cx="12576606" cy="76862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95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EB3A26-5A4C-40AA-BFDE-0CDFCE241202}"/>
              </a:ext>
            </a:extLst>
          </p:cNvPr>
          <p:cNvSpPr txBox="1"/>
          <p:nvPr/>
        </p:nvSpPr>
        <p:spPr>
          <a:xfrm>
            <a:off x="5215723" y="92962"/>
            <a:ext cx="2069797" cy="4681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42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難易度の目安</a:t>
            </a:r>
          </a:p>
        </p:txBody>
      </p:sp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D7A45539-BF6C-42F3-8E97-EEEB3C282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65064"/>
              </p:ext>
            </p:extLst>
          </p:nvPr>
        </p:nvGraphicFramePr>
        <p:xfrm>
          <a:off x="1358216" y="8465944"/>
          <a:ext cx="4564723" cy="1047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4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245">
                <a:tc>
                  <a:txBody>
                    <a:bodyPr/>
                    <a:lstStyle/>
                    <a:p>
                      <a:pPr marL="127000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・ホ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ットスタジオ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は</a:t>
                      </a:r>
                      <a:r>
                        <a:rPr sz="1200" spc="-5" dirty="0">
                          <a:latin typeface="HGS創英角ｺﾞｼｯｸUB"/>
                          <a:cs typeface="HGS創英角ｺﾞｼｯｸUB"/>
                        </a:rPr>
                        <a:t>２０</a:t>
                      </a:r>
                      <a:r>
                        <a:rPr sz="1200" b="1" dirty="0">
                          <a:latin typeface="HGP創英角ｺﾞｼｯｸUB"/>
                          <a:cs typeface="HGP創英角ｺﾞｼｯｸUB"/>
                        </a:rPr>
                        <a:t>名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、メイ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ン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スタジオ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は</a:t>
                      </a:r>
                      <a:r>
                        <a:rPr sz="1200" spc="-5" dirty="0">
                          <a:latin typeface="HGS創英角ｺﾞｼｯｸUB"/>
                          <a:cs typeface="HGS創英角ｺﾞｼｯｸUB"/>
                        </a:rPr>
                        <a:t>３０</a:t>
                      </a:r>
                      <a:r>
                        <a:rPr sz="1200" spc="-10" dirty="0">
                          <a:latin typeface="HGS創英角ｺﾞｼｯｸUB"/>
                          <a:cs typeface="HGS創英角ｺﾞｼｯｸUB"/>
                        </a:rPr>
                        <a:t>名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定員となります。</a:t>
                      </a:r>
                      <a:endParaRPr lang="en-US" sz="1200" spc="-5" dirty="0">
                        <a:latin typeface="ＭＳ Ｐゴシック"/>
                        <a:cs typeface="ＭＳ Ｐゴシック"/>
                      </a:endParaRPr>
                    </a:p>
                    <a:p>
                      <a:pPr marL="127000">
                        <a:lnSpc>
                          <a:spcPts val="1375"/>
                        </a:lnSpc>
                      </a:pPr>
                      <a:r>
                        <a:rPr lang="ja-JP" altLang="en-US" sz="1200" spc="-5" dirty="0">
                          <a:latin typeface="ＭＳ Ｐゴシック"/>
                          <a:cs typeface="ＭＳ Ｐゴシック"/>
                        </a:rPr>
                        <a:t>・５階サブスタジオは</a:t>
                      </a:r>
                      <a:r>
                        <a:rPr lang="ja-JP" altLang="en-US" sz="1200" spc="-5" dirty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  <a:cs typeface="ＭＳ Ｐゴシック"/>
                        </a:rPr>
                        <a:t>１３</a:t>
                      </a:r>
                      <a:r>
                        <a:rPr lang="ja-JP" altLang="en-US" sz="1200" spc="-5" dirty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  <a:cs typeface="HGS創英角ｺﾞｼｯｸUB"/>
                        </a:rPr>
                        <a:t>名</a:t>
                      </a:r>
                      <a:r>
                        <a:rPr lang="ja-JP" altLang="en-US" sz="1200" spc="-5" dirty="0">
                          <a:latin typeface="ＭＳ Ｐゴシック"/>
                          <a:cs typeface="ＭＳ Ｐゴシック"/>
                        </a:rPr>
                        <a:t>定員となります。</a:t>
                      </a:r>
                      <a:endParaRPr sz="1200" dirty="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48"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</a:pPr>
                      <a:r>
                        <a:rPr lang="ja-JP" altLang="en-US" sz="1600" spc="315" baseline="-30092" dirty="0">
                          <a:latin typeface="HGS創英角ﾎﾟｯﾌﾟ体"/>
                          <a:cs typeface="ＭＳ Ｐゴシック"/>
                        </a:rPr>
                        <a:t>　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・レッ</a:t>
                      </a:r>
                      <a:r>
                        <a:rPr sz="1200" spc="-15" dirty="0">
                          <a:latin typeface="ＭＳ Ｐゴシック"/>
                          <a:cs typeface="ＭＳ Ｐゴシック"/>
                        </a:rPr>
                        <a:t>ス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ン中の発声、私語は厳禁とさせて</a:t>
                      </a:r>
                      <a:r>
                        <a:rPr sz="1200" spc="-15" dirty="0">
                          <a:latin typeface="ＭＳ Ｐゴシック"/>
                          <a:cs typeface="ＭＳ Ｐゴシック"/>
                        </a:rPr>
                        <a:t>い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ただきま</a:t>
                      </a:r>
                      <a:r>
                        <a:rPr sz="1200" spc="-15" dirty="0">
                          <a:latin typeface="ＭＳ Ｐゴシック"/>
                          <a:cs typeface="ＭＳ Ｐゴシック"/>
                        </a:rPr>
                        <a:t>す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。</a:t>
                      </a:r>
                      <a:endParaRPr sz="1200" dirty="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094">
                <a:tc>
                  <a:txBody>
                    <a:bodyPr/>
                    <a:lstStyle/>
                    <a:p>
                      <a:pPr marL="127000">
                        <a:lnSpc>
                          <a:spcPts val="1450"/>
                        </a:lnSpc>
                      </a:pP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・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プ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ロ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グラ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ムの当日キ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ャン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セ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ルは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WEB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か</a:t>
                      </a:r>
                      <a:r>
                        <a:rPr sz="1200" b="1" spc="30" dirty="0">
                          <a:latin typeface="ＭＳ Ｐゴシック"/>
                          <a:cs typeface="ＭＳ Ｐゴシック"/>
                        </a:rPr>
                        <a:t>ら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ＭＳ Ｐゴシック"/>
                          <a:cs typeface="ＭＳ Ｐゴシック"/>
                        </a:rPr>
                        <a:t>20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ＭＳ Ｐゴシック"/>
                          <a:cs typeface="ＭＳ Ｐゴシック"/>
                        </a:rPr>
                        <a:t>分前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ま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で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と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な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り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ま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す</a:t>
                      </a:r>
                      <a:r>
                        <a:rPr sz="1200" b="1" spc="-10" dirty="0">
                          <a:latin typeface="ＭＳ Ｐゴシック"/>
                          <a:cs typeface="ＭＳ Ｐゴシック"/>
                        </a:rPr>
                        <a:t>。</a:t>
                      </a:r>
                      <a:endParaRPr sz="12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094">
                <a:tc>
                  <a:txBody>
                    <a:bodyPr/>
                    <a:lstStyle/>
                    <a:p>
                      <a:pPr marL="127000">
                        <a:lnSpc>
                          <a:spcPts val="1450"/>
                        </a:lnSpc>
                        <a:tabLst>
                          <a:tab pos="1536700" algn="l"/>
                        </a:tabLst>
                      </a:pP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・ホ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ットスタジ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オ	は男性参加可能プロ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グラムとな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ります。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89">
                <a:tc>
                  <a:txBody>
                    <a:bodyPr/>
                    <a:lstStyle/>
                    <a:p>
                      <a:pPr marL="127000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・グループパワ</a:t>
                      </a:r>
                      <a:r>
                        <a:rPr sz="1200" spc="-15" dirty="0">
                          <a:latin typeface="ＭＳ Ｐゴシック"/>
                          <a:cs typeface="ＭＳ Ｐゴシック"/>
                        </a:rPr>
                        <a:t>ー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の定員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は</a:t>
                      </a:r>
                      <a:r>
                        <a:rPr sz="1200" spc="-15" dirty="0">
                          <a:latin typeface="HGS創英角ｺﾞｼｯｸUB"/>
                          <a:cs typeface="HGS創英角ｺﾞｼｯｸUB"/>
                        </a:rPr>
                        <a:t>15</a:t>
                      </a:r>
                      <a:r>
                        <a:rPr sz="1200" spc="-5" dirty="0">
                          <a:latin typeface="HGS創英角ｺﾞｼｯｸUB"/>
                          <a:cs typeface="HGS創英角ｺﾞｼｯｸUB"/>
                        </a:rPr>
                        <a:t>名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、R３０の定員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は</a:t>
                      </a:r>
                      <a:r>
                        <a:rPr sz="1200" b="1" dirty="0">
                          <a:latin typeface="HGS創英角ｺﾞｼｯｸUB"/>
                          <a:cs typeface="HGS創英角ｺﾞｼｯｸUB"/>
                        </a:rPr>
                        <a:t>１０名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となります。</a:t>
                      </a:r>
                      <a:endParaRPr sz="1200" dirty="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0898A5E8-4EDC-4E8C-8363-D7A0281A8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06116"/>
              </p:ext>
            </p:extLst>
          </p:nvPr>
        </p:nvGraphicFramePr>
        <p:xfrm>
          <a:off x="6002382" y="8457814"/>
          <a:ext cx="6000473" cy="8725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6049">
                <a:tc>
                  <a:txBody>
                    <a:bodyPr/>
                    <a:lstStyle/>
                    <a:p>
                      <a:pPr marL="147320">
                        <a:lnSpc>
                          <a:spcPts val="1375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ＭＳ Ｐゴシック"/>
                          <a:cs typeface="ＭＳ Ｐゴシック"/>
                        </a:rPr>
                        <a:t>※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必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ず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予約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を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お取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り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した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位置でご参加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くださ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い</a:t>
                      </a:r>
                      <a:r>
                        <a:rPr sz="1200" b="1" spc="35" dirty="0">
                          <a:latin typeface="ＭＳ Ｐゴシック"/>
                          <a:cs typeface="ＭＳ Ｐゴシック"/>
                        </a:rPr>
                        <a:t>。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レッス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ン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開始後の入場はご遠慮下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さ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い</a:t>
                      </a:r>
                      <a:r>
                        <a:rPr sz="1200" b="1" spc="-10" dirty="0">
                          <a:latin typeface="ＭＳ Ｐゴシック"/>
                          <a:cs typeface="ＭＳ Ｐゴシック"/>
                        </a:rPr>
                        <a:t>。</a:t>
                      </a:r>
                      <a:endParaRPr sz="12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968">
                <a:tc>
                  <a:txBody>
                    <a:bodyPr/>
                    <a:lstStyle/>
                    <a:p>
                      <a:pPr marL="147320">
                        <a:lnSpc>
                          <a:spcPts val="1450"/>
                        </a:lnSpc>
                      </a:pP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・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入場開始前の場所取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り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を禁止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い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たします。イ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ン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ストラクターの確認後入場し</a:t>
                      </a:r>
                      <a:r>
                        <a:rPr sz="1200" b="1" spc="-5" dirty="0">
                          <a:latin typeface="ＭＳ Ｐゴシック"/>
                          <a:cs typeface="ＭＳ Ｐゴシック"/>
                        </a:rPr>
                        <a:t>て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く</a:t>
                      </a:r>
                      <a:r>
                        <a:rPr sz="1200" b="1" spc="5" dirty="0">
                          <a:latin typeface="ＭＳ Ｐゴシック"/>
                          <a:cs typeface="ＭＳ Ｐゴシック"/>
                        </a:rPr>
                        <a:t>だ</a:t>
                      </a:r>
                      <a:r>
                        <a:rPr sz="1200" b="1" dirty="0">
                          <a:latin typeface="ＭＳ Ｐゴシック"/>
                          <a:cs typeface="ＭＳ Ｐゴシック"/>
                        </a:rPr>
                        <a:t>さい。</a:t>
                      </a:r>
                      <a:endParaRPr sz="1200" dirty="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968">
                <a:tc>
                  <a:txBody>
                    <a:bodyPr/>
                    <a:lstStyle/>
                    <a:p>
                      <a:pPr marL="147320">
                        <a:lnSpc>
                          <a:spcPts val="1450"/>
                        </a:lnSpc>
                      </a:pP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・スタジオマ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ット使用後は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アルコール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で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拭</a:t>
                      </a:r>
                      <a:r>
                        <a:rPr sz="1200" spc="-5" dirty="0">
                          <a:latin typeface="ＭＳ Ｐゴシック"/>
                          <a:cs typeface="ＭＳ Ｐゴシック"/>
                        </a:rPr>
                        <a:t>いて下さ</a:t>
                      </a:r>
                      <a:r>
                        <a:rPr sz="1200" spc="-10" dirty="0">
                          <a:latin typeface="ＭＳ Ｐゴシック"/>
                          <a:cs typeface="ＭＳ Ｐゴシック"/>
                        </a:rPr>
                        <a:t>い</a:t>
                      </a:r>
                      <a:r>
                        <a:rPr sz="1200" dirty="0">
                          <a:latin typeface="ＭＳ Ｐゴシック"/>
                          <a:cs typeface="ＭＳ Ｐゴシック"/>
                        </a:rPr>
                        <a:t>。</a:t>
                      </a:r>
                      <a:endParaRPr sz="1200">
                        <a:latin typeface="ＭＳ Ｐゴシック"/>
                        <a:cs typeface="ＭＳ Ｐゴシック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171">
                <a:tc>
                  <a:txBody>
                    <a:bodyPr/>
                    <a:lstStyle/>
                    <a:p>
                      <a:pPr marL="147320">
                        <a:lnSpc>
                          <a:spcPts val="1505"/>
                        </a:lnSpc>
                      </a:pPr>
                      <a:r>
                        <a:rPr sz="1200" b="1" dirty="0">
                          <a:latin typeface="+mn-ea"/>
                          <a:ea typeface="+mn-ea"/>
                          <a:cs typeface="ＭＳ Ｐゴシック"/>
                        </a:rPr>
                        <a:t>・レッスン中のマスクの着用は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ＭＳ Ｐゴシック"/>
                        </a:rPr>
                        <a:t>必須</a:t>
                      </a:r>
                      <a:r>
                        <a:rPr sz="1200" b="1" dirty="0">
                          <a:latin typeface="+mn-ea"/>
                          <a:ea typeface="+mn-ea"/>
                          <a:cs typeface="ＭＳ Ｐゴシック"/>
                        </a:rPr>
                        <a:t>とな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ＭＳ Ｐゴシック"/>
                        </a:rPr>
                        <a:t>ります</a:t>
                      </a:r>
                      <a:r>
                        <a:rPr sz="1200" b="1" dirty="0">
                          <a:latin typeface="+mn-ea"/>
                          <a:ea typeface="+mn-ea"/>
                          <a:cs typeface="ＭＳ Ｐゴシック"/>
                        </a:rPr>
                        <a:t>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756">
                <a:tc>
                  <a:txBody>
                    <a:bodyPr/>
                    <a:lstStyle/>
                    <a:p>
                      <a:pPr marL="127000">
                        <a:lnSpc>
                          <a:spcPts val="1230"/>
                        </a:lnSpc>
                      </a:pPr>
                      <a:r>
                        <a:rPr sz="1050" b="1" dirty="0">
                          <a:latin typeface="+mn-ea"/>
                          <a:ea typeface="+mn-ea"/>
                          <a:cs typeface="ＭＳ Ｐゴシック"/>
                        </a:rPr>
                        <a:t>・レ</a:t>
                      </a:r>
                      <a:r>
                        <a:rPr sz="1050" b="1" spc="5" dirty="0">
                          <a:latin typeface="+mn-ea"/>
                          <a:ea typeface="+mn-ea"/>
                          <a:cs typeface="ＭＳ Ｐゴシック"/>
                        </a:rPr>
                        <a:t>ッ</a:t>
                      </a:r>
                      <a:r>
                        <a:rPr sz="1050" b="1" spc="-5" dirty="0">
                          <a:latin typeface="+mn-ea"/>
                          <a:ea typeface="+mn-ea"/>
                          <a:cs typeface="ＭＳ Ｐゴシック"/>
                        </a:rPr>
                        <a:t>スン時間が赤いところ</a:t>
                      </a:r>
                      <a:r>
                        <a:rPr sz="1050" b="1" dirty="0">
                          <a:latin typeface="+mn-ea"/>
                          <a:ea typeface="+mn-ea"/>
                          <a:cs typeface="ＭＳ Ｐゴシック"/>
                        </a:rPr>
                        <a:t>（</a:t>
                      </a:r>
                      <a:r>
                        <a:rPr sz="1050" b="1" spc="10" dirty="0">
                          <a:latin typeface="+mn-ea"/>
                          <a:ea typeface="+mn-ea"/>
                          <a:cs typeface="ＭＳ Ｐゴシック"/>
                        </a:rPr>
                        <a:t>例</a:t>
                      </a:r>
                      <a:r>
                        <a:rPr sz="1050" b="1" spc="15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ＭＳ Ｐゴシック"/>
                        </a:rPr>
                        <a:t>10：00-10：45</a:t>
                      </a:r>
                      <a:r>
                        <a:rPr sz="1050" b="1" dirty="0">
                          <a:latin typeface="+mn-ea"/>
                          <a:ea typeface="+mn-ea"/>
                          <a:cs typeface="ＭＳ Ｐゴシック"/>
                        </a:rPr>
                        <a:t>）は先月と開始時間が異なって</a:t>
                      </a:r>
                      <a:r>
                        <a:rPr sz="1050" b="1" spc="-5" dirty="0">
                          <a:latin typeface="+mn-ea"/>
                          <a:ea typeface="+mn-ea"/>
                          <a:cs typeface="ＭＳ Ｐゴシック"/>
                        </a:rPr>
                        <a:t>おり</a:t>
                      </a:r>
                      <a:r>
                        <a:rPr sz="1050" b="1" dirty="0">
                          <a:latin typeface="+mn-ea"/>
                          <a:ea typeface="+mn-ea"/>
                          <a:cs typeface="ＭＳ Ｐゴシック"/>
                        </a:rPr>
                        <a:t>ますのでご注意ください。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" name="object 185">
            <a:extLst>
              <a:ext uri="{FF2B5EF4-FFF2-40B4-BE49-F238E27FC236}">
                <a16:creationId xmlns:a16="http://schemas.microsoft.com/office/drawing/2014/main" id="{50BC6BA6-D614-4307-89A9-3206CEB324E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6544" y="9187433"/>
            <a:ext cx="278914" cy="152400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BAD7F0B-A07C-47A5-813B-56A88AC4A744}"/>
              </a:ext>
            </a:extLst>
          </p:cNvPr>
          <p:cNvSpPr/>
          <p:nvPr/>
        </p:nvSpPr>
        <p:spPr>
          <a:xfrm>
            <a:off x="1278773" y="8261831"/>
            <a:ext cx="10742701" cy="13053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3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4CBDD1D2-AE6A-423D-9E89-5D4108EC85FE}"/>
              </a:ext>
            </a:extLst>
          </p:cNvPr>
          <p:cNvSpPr txBox="1"/>
          <p:nvPr/>
        </p:nvSpPr>
        <p:spPr>
          <a:xfrm>
            <a:off x="5597455" y="8120641"/>
            <a:ext cx="1089167" cy="22585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1074" rIns="0" bIns="0" rtlCol="0">
            <a:spAutoFit/>
          </a:bodyPr>
          <a:lstStyle/>
          <a:p>
            <a:pPr marL="11074">
              <a:spcBef>
                <a:spcPts val="87"/>
              </a:spcBef>
            </a:pPr>
            <a:r>
              <a:rPr lang="ja-JP" altLang="en-US" sz="1046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HGS創英角ﾎﾟｯﾌﾟ体"/>
              </a:rPr>
              <a:t>　 </a:t>
            </a:r>
            <a:r>
              <a:rPr sz="1395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HGS創英角ﾎﾟｯﾌﾟ体"/>
              </a:rPr>
              <a:t>注意</a:t>
            </a:r>
            <a:r>
              <a:rPr lang="ja-JP" altLang="en-US" sz="1395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HGS創英角ﾎﾟｯﾌﾟ体"/>
              </a:rPr>
              <a:t>事項</a:t>
            </a:r>
            <a:endParaRPr sz="1046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HGS創英角ﾎﾟｯﾌﾟ体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977</Words>
  <Application>Microsoft Office PowerPoint</Application>
  <PresentationFormat>A3 297x420 mm</PresentationFormat>
  <Paragraphs>483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HGP創英角ｺﾞｼｯｸUB</vt:lpstr>
      <vt:lpstr>HGP創英角ﾎﾟｯﾌﾟ体</vt:lpstr>
      <vt:lpstr>HGS創英角ｺﾞｼｯｸUB</vt:lpstr>
      <vt:lpstr>HGS創英角ﾎﾟｯﾌﾟ体</vt:lpstr>
      <vt:lpstr>HG創英角ｺﾞｼｯｸUB</vt:lpstr>
      <vt:lpstr>HG創英角ﾎﾟｯﾌﾟ体</vt:lpstr>
      <vt:lpstr>ＭＳ Ｐゴシック</vt:lpstr>
      <vt:lpstr>Calibri</vt:lpstr>
      <vt:lpstr>Times New Roman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GC000001</dc:creator>
  <cp:lastModifiedBy>田村 春樹</cp:lastModifiedBy>
  <cp:revision>31</cp:revision>
  <dcterms:created xsi:type="dcterms:W3CDTF">2021-05-18T13:00:14Z</dcterms:created>
  <dcterms:modified xsi:type="dcterms:W3CDTF">2021-05-19T22:23:29Z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2021-05-15T00:00:00Z</vt:filetime>
  </property>
  <property fmtid="{D5CDD505-2E9C-101B-9397-08002B2CF9AE}" pid="3" name="Creator">
    <vt:lpwstr>Microsoft® Excel® 2016</vt:lpwstr>
  </property>
  <property fmtid="{D5CDD505-2E9C-101B-9397-08002B2CF9AE}" pid="4" name="LastSaved">
    <vt:filetime>2021-05-18T00:00:00Z</vt:filetime>
  </property>
</Properties>
</file>